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06" r:id="rId1"/>
  </p:sldMasterIdLst>
  <p:notesMasterIdLst>
    <p:notesMasterId r:id="rId56"/>
  </p:notesMasterIdLst>
  <p:sldIdLst>
    <p:sldId id="256" r:id="rId2"/>
    <p:sldId id="467" r:id="rId3"/>
    <p:sldId id="482" r:id="rId4"/>
    <p:sldId id="468" r:id="rId5"/>
    <p:sldId id="413" r:id="rId6"/>
    <p:sldId id="363" r:id="rId7"/>
    <p:sldId id="281" r:id="rId8"/>
    <p:sldId id="483" r:id="rId9"/>
    <p:sldId id="484" r:id="rId10"/>
    <p:sldId id="378" r:id="rId11"/>
    <p:sldId id="470" r:id="rId12"/>
    <p:sldId id="459" r:id="rId13"/>
    <p:sldId id="473" r:id="rId14"/>
    <p:sldId id="485" r:id="rId15"/>
    <p:sldId id="432" r:id="rId16"/>
    <p:sldId id="486" r:id="rId17"/>
    <p:sldId id="460" r:id="rId18"/>
    <p:sldId id="442" r:id="rId19"/>
    <p:sldId id="443" r:id="rId20"/>
    <p:sldId id="487" r:id="rId21"/>
    <p:sldId id="458" r:id="rId22"/>
    <p:sldId id="444" r:id="rId23"/>
    <p:sldId id="447" r:id="rId24"/>
    <p:sldId id="448" r:id="rId25"/>
    <p:sldId id="449" r:id="rId26"/>
    <p:sldId id="456" r:id="rId27"/>
    <p:sldId id="490" r:id="rId28"/>
    <p:sldId id="446" r:id="rId29"/>
    <p:sldId id="489" r:id="rId30"/>
    <p:sldId id="477" r:id="rId31"/>
    <p:sldId id="488" r:id="rId32"/>
    <p:sldId id="475" r:id="rId33"/>
    <p:sldId id="457" r:id="rId34"/>
    <p:sldId id="366" r:id="rId35"/>
    <p:sldId id="450" r:id="rId36"/>
    <p:sldId id="451" r:id="rId37"/>
    <p:sldId id="462" r:id="rId38"/>
    <p:sldId id="478" r:id="rId39"/>
    <p:sldId id="479" r:id="rId40"/>
    <p:sldId id="480" r:id="rId41"/>
    <p:sldId id="481" r:id="rId42"/>
    <p:sldId id="463" r:id="rId43"/>
    <p:sldId id="464" r:id="rId44"/>
    <p:sldId id="492" r:id="rId45"/>
    <p:sldId id="491" r:id="rId46"/>
    <p:sldId id="472" r:id="rId47"/>
    <p:sldId id="389" r:id="rId48"/>
    <p:sldId id="369" r:id="rId49"/>
    <p:sldId id="287" r:id="rId50"/>
    <p:sldId id="436" r:id="rId51"/>
    <p:sldId id="441" r:id="rId52"/>
    <p:sldId id="296" r:id="rId53"/>
    <p:sldId id="330" r:id="rId54"/>
    <p:sldId id="469" r:id="rId55"/>
  </p:sldIdLst>
  <p:sldSz cx="12192000" cy="6858000"/>
  <p:notesSz cx="6858000" cy="9525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ou" initials="a" lastIdx="1" clrIdx="0">
    <p:extLst>
      <p:ext uri="{19B8F6BF-5375-455C-9EA6-DF929625EA0E}">
        <p15:presenceInfo xmlns:p15="http://schemas.microsoft.com/office/powerpoint/2012/main" userId="4760343351f3e6f7" providerId="Windows Live"/>
      </p:ext>
    </p:extLst>
  </p:cmAuthor>
  <p:cmAuthor id="2" name="Abdourahmane Diallo" initials="AD" lastIdx="12" clrIdx="1">
    <p:extLst>
      <p:ext uri="{19B8F6BF-5375-455C-9EA6-DF929625EA0E}">
        <p15:presenceInfo xmlns:p15="http://schemas.microsoft.com/office/powerpoint/2012/main" userId="S-1-5-21-3569255166-3711921035-3486062074-384844" providerId="AD"/>
      </p:ext>
    </p:extLst>
  </p:cmAuthor>
  <p:cmAuthor id="3" name="Marion PRUDENT" initials="MP" lastIdx="22" clrIdx="2">
    <p:extLst>
      <p:ext uri="{19B8F6BF-5375-455C-9EA6-DF929625EA0E}">
        <p15:presenceInfo xmlns:p15="http://schemas.microsoft.com/office/powerpoint/2012/main" userId="Marion PR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805"/>
    <a:srgbClr val="73AE4A"/>
    <a:srgbClr val="FE4818"/>
    <a:srgbClr val="FAA683"/>
    <a:srgbClr val="D3C391"/>
    <a:srgbClr val="A8B971"/>
    <a:srgbClr val="8DB35C"/>
    <a:srgbClr val="FF5757"/>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B403A2-ABA2-4108-9AEE-5144727635EE}" v="1356" dt="2024-05-26T07:22:49.06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7" autoAdjust="0"/>
    <p:restoredTop sz="91242" autoAdjust="0"/>
  </p:normalViewPr>
  <p:slideViewPr>
    <p:cSldViewPr snapToGrid="0">
      <p:cViewPr varScale="1">
        <p:scale>
          <a:sx n="75" d="100"/>
          <a:sy n="75" d="100"/>
        </p:scale>
        <p:origin x="974" y="58"/>
      </p:cViewPr>
      <p:guideLst/>
    </p:cSldViewPr>
  </p:slideViewPr>
  <p:notesTextViewPr>
    <p:cViewPr>
      <p:scale>
        <a:sx n="1" d="1"/>
        <a:sy n="1" d="1"/>
      </p:scale>
      <p:origin x="0" y="0"/>
    </p:cViewPr>
  </p:notesTextViewPr>
  <p:sorterViewPr>
    <p:cViewPr>
      <p:scale>
        <a:sx n="100" d="100"/>
        <a:sy n="100" d="100"/>
      </p:scale>
      <p:origin x="0" y="-21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ourahmane DIALLO" userId="4760343351f3e6f7" providerId="LiveId" clId="{54B403A2-ABA2-4108-9AEE-5144727635EE}"/>
    <pc:docChg chg="undo redo custSel addSld delSld modSld sldOrd">
      <pc:chgData name="Abdourahmane DIALLO" userId="4760343351f3e6f7" providerId="LiveId" clId="{54B403A2-ABA2-4108-9AEE-5144727635EE}" dt="2024-05-26T07:29:57.137" v="9692" actId="680"/>
      <pc:docMkLst>
        <pc:docMk/>
      </pc:docMkLst>
      <pc:sldChg chg="addSp delSp modSp mod">
        <pc:chgData name="Abdourahmane DIALLO" userId="4760343351f3e6f7" providerId="LiveId" clId="{54B403A2-ABA2-4108-9AEE-5144727635EE}" dt="2024-05-26T07:08:14.955" v="9540" actId="1035"/>
        <pc:sldMkLst>
          <pc:docMk/>
          <pc:sldMk cId="366734084" sldId="256"/>
        </pc:sldMkLst>
        <pc:spChg chg="mod">
          <ac:chgData name="Abdourahmane DIALLO" userId="4760343351f3e6f7" providerId="LiveId" clId="{54B403A2-ABA2-4108-9AEE-5144727635EE}" dt="2024-05-23T09:59:21.146" v="4686" actId="2711"/>
          <ac:spMkLst>
            <pc:docMk/>
            <pc:sldMk cId="366734084" sldId="256"/>
            <ac:spMk id="2" creationId="{00000000-0000-0000-0000-000000000000}"/>
          </ac:spMkLst>
        </pc:spChg>
        <pc:spChg chg="mod">
          <ac:chgData name="Abdourahmane DIALLO" userId="4760343351f3e6f7" providerId="LiveId" clId="{54B403A2-ABA2-4108-9AEE-5144727635EE}" dt="2024-05-23T09:59:21.146" v="4686" actId="2711"/>
          <ac:spMkLst>
            <pc:docMk/>
            <pc:sldMk cId="366734084" sldId="256"/>
            <ac:spMk id="3" creationId="{00000000-0000-0000-0000-000000000000}"/>
          </ac:spMkLst>
        </pc:spChg>
        <pc:spChg chg="mod">
          <ac:chgData name="Abdourahmane DIALLO" userId="4760343351f3e6f7" providerId="LiveId" clId="{54B403A2-ABA2-4108-9AEE-5144727635EE}" dt="2024-05-23T09:59:21.146" v="4686" actId="2711"/>
          <ac:spMkLst>
            <pc:docMk/>
            <pc:sldMk cId="366734084" sldId="256"/>
            <ac:spMk id="4" creationId="{00000000-0000-0000-0000-000000000000}"/>
          </ac:spMkLst>
        </pc:spChg>
        <pc:spChg chg="mod">
          <ac:chgData name="Abdourahmane DIALLO" userId="4760343351f3e6f7" providerId="LiveId" clId="{54B403A2-ABA2-4108-9AEE-5144727635EE}" dt="2024-05-23T09:59:21.146" v="4686" actId="2711"/>
          <ac:spMkLst>
            <pc:docMk/>
            <pc:sldMk cId="366734084" sldId="256"/>
            <ac:spMk id="5" creationId="{00000000-0000-0000-0000-000000000000}"/>
          </ac:spMkLst>
        </pc:spChg>
        <pc:spChg chg="del">
          <ac:chgData name="Abdourahmane DIALLO" userId="4760343351f3e6f7" providerId="LiveId" clId="{54B403A2-ABA2-4108-9AEE-5144727635EE}" dt="2024-05-21T08:51:32.022" v="57" actId="478"/>
          <ac:spMkLst>
            <pc:docMk/>
            <pc:sldMk cId="366734084" sldId="256"/>
            <ac:spMk id="8" creationId="{00000000-0000-0000-0000-000000000000}"/>
          </ac:spMkLst>
        </pc:spChg>
        <pc:spChg chg="mod">
          <ac:chgData name="Abdourahmane DIALLO" userId="4760343351f3e6f7" providerId="LiveId" clId="{54B403A2-ABA2-4108-9AEE-5144727635EE}" dt="2024-05-25T09:16:03.421" v="9489" actId="20577"/>
          <ac:spMkLst>
            <pc:docMk/>
            <pc:sldMk cId="366734084" sldId="256"/>
            <ac:spMk id="9" creationId="{00000000-0000-0000-0000-000000000000}"/>
          </ac:spMkLst>
        </pc:spChg>
        <pc:spChg chg="mod">
          <ac:chgData name="Abdourahmane DIALLO" userId="4760343351f3e6f7" providerId="LiveId" clId="{54B403A2-ABA2-4108-9AEE-5144727635EE}" dt="2024-05-26T07:08:14.955" v="9540" actId="1035"/>
          <ac:spMkLst>
            <pc:docMk/>
            <pc:sldMk cId="366734084" sldId="256"/>
            <ac:spMk id="11" creationId="{00000000-0000-0000-0000-000000000000}"/>
          </ac:spMkLst>
        </pc:spChg>
        <pc:spChg chg="mod">
          <ac:chgData name="Abdourahmane DIALLO" userId="4760343351f3e6f7" providerId="LiveId" clId="{54B403A2-ABA2-4108-9AEE-5144727635EE}" dt="2024-05-23T09:59:21.146" v="4686" actId="2711"/>
          <ac:spMkLst>
            <pc:docMk/>
            <pc:sldMk cId="366734084" sldId="256"/>
            <ac:spMk id="17" creationId="{131F40F5-DDAD-45B6-8D16-F122457C226E}"/>
          </ac:spMkLst>
        </pc:spChg>
        <pc:spChg chg="mod">
          <ac:chgData name="Abdourahmane DIALLO" userId="4760343351f3e6f7" providerId="LiveId" clId="{54B403A2-ABA2-4108-9AEE-5144727635EE}" dt="2024-05-23T09:59:21.146" v="4686" actId="2711"/>
          <ac:spMkLst>
            <pc:docMk/>
            <pc:sldMk cId="366734084" sldId="256"/>
            <ac:spMk id="23" creationId="{6B3EC63A-70AF-4B8C-B33B-DA8E6870F5E9}"/>
          </ac:spMkLst>
        </pc:spChg>
        <pc:grpChg chg="mod">
          <ac:chgData name="Abdourahmane DIALLO" userId="4760343351f3e6f7" providerId="LiveId" clId="{54B403A2-ABA2-4108-9AEE-5144727635EE}" dt="2024-05-21T08:48:07.857" v="0" actId="478"/>
          <ac:grpSpMkLst>
            <pc:docMk/>
            <pc:sldMk cId="366734084" sldId="256"/>
            <ac:grpSpMk id="6" creationId="{5E24FCE1-0AF6-45C4-98DB-1C0A8C1DA129}"/>
          </ac:grpSpMkLst>
        </pc:grpChg>
        <pc:picChg chg="add mod">
          <ac:chgData name="Abdourahmane DIALLO" userId="4760343351f3e6f7" providerId="LiveId" clId="{54B403A2-ABA2-4108-9AEE-5144727635EE}" dt="2024-05-21T08:48:38.678" v="30" actId="1038"/>
          <ac:picMkLst>
            <pc:docMk/>
            <pc:sldMk cId="366734084" sldId="256"/>
            <ac:picMk id="10" creationId="{4FCC1452-0274-29A7-39F3-9D4FCF811520}"/>
          </ac:picMkLst>
        </pc:picChg>
        <pc:picChg chg="mod">
          <ac:chgData name="Abdourahmane DIALLO" userId="4760343351f3e6f7" providerId="LiveId" clId="{54B403A2-ABA2-4108-9AEE-5144727635EE}" dt="2024-05-21T08:48:07.857" v="0" actId="478"/>
          <ac:picMkLst>
            <pc:docMk/>
            <pc:sldMk cId="366734084" sldId="256"/>
            <ac:picMk id="20" creationId="{9DCFB5B5-C110-4C16-A82A-4EB75BEE4427}"/>
          </ac:picMkLst>
        </pc:picChg>
        <pc:picChg chg="mod">
          <ac:chgData name="Abdourahmane DIALLO" userId="4760343351f3e6f7" providerId="LiveId" clId="{54B403A2-ABA2-4108-9AEE-5144727635EE}" dt="2024-05-21T08:48:07.857" v="0" actId="478"/>
          <ac:picMkLst>
            <pc:docMk/>
            <pc:sldMk cId="366734084" sldId="256"/>
            <ac:picMk id="21" creationId="{9AFAC395-4113-4837-8083-C4EB079C7D47}"/>
          </ac:picMkLst>
        </pc:picChg>
        <pc:picChg chg="del">
          <ac:chgData name="Abdourahmane DIALLO" userId="4760343351f3e6f7" providerId="LiveId" clId="{54B403A2-ABA2-4108-9AEE-5144727635EE}" dt="2024-05-21T08:48:07.857" v="0" actId="478"/>
          <ac:picMkLst>
            <pc:docMk/>
            <pc:sldMk cId="366734084" sldId="256"/>
            <ac:picMk id="7170" creationId="{F511F0CF-8C53-4C2D-8056-E2A8D4A9910B}"/>
          </ac:picMkLst>
        </pc:picChg>
      </pc:sldChg>
      <pc:sldChg chg="addSp delSp modSp mod ord">
        <pc:chgData name="Abdourahmane DIALLO" userId="4760343351f3e6f7" providerId="LiveId" clId="{54B403A2-ABA2-4108-9AEE-5144727635EE}" dt="2024-05-25T08:10:20.924" v="8617" actId="478"/>
        <pc:sldMkLst>
          <pc:docMk/>
          <pc:sldMk cId="3658167032" sldId="281"/>
        </pc:sldMkLst>
        <pc:spChg chg="mod">
          <ac:chgData name="Abdourahmane DIALLO" userId="4760343351f3e6f7" providerId="LiveId" clId="{54B403A2-ABA2-4108-9AEE-5144727635EE}" dt="2024-05-23T12:05:09.939" v="5284" actId="1038"/>
          <ac:spMkLst>
            <pc:docMk/>
            <pc:sldMk cId="3658167032" sldId="281"/>
            <ac:spMk id="3" creationId="{00000000-0000-0000-0000-000000000000}"/>
          </ac:spMkLst>
        </pc:spChg>
        <pc:spChg chg="del mod">
          <ac:chgData name="Abdourahmane DIALLO" userId="4760343351f3e6f7" providerId="LiveId" clId="{54B403A2-ABA2-4108-9AEE-5144727635EE}" dt="2024-05-23T07:19:32.771" v="3645" actId="478"/>
          <ac:spMkLst>
            <pc:docMk/>
            <pc:sldMk cId="3658167032" sldId="281"/>
            <ac:spMk id="5" creationId="{AC3EFF2A-EDE4-5800-EC01-14E1D26EA8DD}"/>
          </ac:spMkLst>
        </pc:spChg>
        <pc:spChg chg="del">
          <ac:chgData name="Abdourahmane DIALLO" userId="4760343351f3e6f7" providerId="LiveId" clId="{54B403A2-ABA2-4108-9AEE-5144727635EE}" dt="2024-05-22T13:09:25.003" v="702" actId="478"/>
          <ac:spMkLst>
            <pc:docMk/>
            <pc:sldMk cId="3658167032" sldId="281"/>
            <ac:spMk id="7" creationId="{410BA5D6-A870-2493-F395-77870E7BBB08}"/>
          </ac:spMkLst>
        </pc:spChg>
        <pc:spChg chg="add del mod">
          <ac:chgData name="Abdourahmane DIALLO" userId="4760343351f3e6f7" providerId="LiveId" clId="{54B403A2-ABA2-4108-9AEE-5144727635EE}" dt="2024-05-23T09:19:42.975" v="4210" actId="21"/>
          <ac:spMkLst>
            <pc:docMk/>
            <pc:sldMk cId="3658167032" sldId="281"/>
            <ac:spMk id="7" creationId="{4683063E-6B35-34E1-ADE3-BA7151C76630}"/>
          </ac:spMkLst>
        </pc:spChg>
        <pc:spChg chg="add mod">
          <ac:chgData name="Abdourahmane DIALLO" userId="4760343351f3e6f7" providerId="LiveId" clId="{54B403A2-ABA2-4108-9AEE-5144727635EE}" dt="2024-05-23T09:20:57.836" v="4237"/>
          <ac:spMkLst>
            <pc:docMk/>
            <pc:sldMk cId="3658167032" sldId="281"/>
            <ac:spMk id="12" creationId="{19523798-C6E8-2C73-4A47-59459B512894}"/>
          </ac:spMkLst>
        </pc:spChg>
        <pc:spChg chg="mod">
          <ac:chgData name="Abdourahmane DIALLO" userId="4760343351f3e6f7" providerId="LiveId" clId="{54B403A2-ABA2-4108-9AEE-5144727635EE}" dt="2024-05-23T12:05:09.939" v="5284" actId="1038"/>
          <ac:spMkLst>
            <pc:docMk/>
            <pc:sldMk cId="3658167032" sldId="281"/>
            <ac:spMk id="14" creationId="{83FF6A1F-3582-4E84-B8BB-1EC786130426}"/>
          </ac:spMkLst>
        </pc:spChg>
        <pc:spChg chg="add del mod">
          <ac:chgData name="Abdourahmane DIALLO" userId="4760343351f3e6f7" providerId="LiveId" clId="{54B403A2-ABA2-4108-9AEE-5144727635EE}" dt="2024-05-23T12:05:14.320" v="5285" actId="478"/>
          <ac:spMkLst>
            <pc:docMk/>
            <pc:sldMk cId="3658167032" sldId="281"/>
            <ac:spMk id="17" creationId="{5266EBB6-CDB0-9EA2-D97E-3D936DCF7A36}"/>
          </ac:spMkLst>
        </pc:spChg>
        <pc:spChg chg="add del mod">
          <ac:chgData name="Abdourahmane DIALLO" userId="4760343351f3e6f7" providerId="LiveId" clId="{54B403A2-ABA2-4108-9AEE-5144727635EE}" dt="2024-05-25T08:10:16.714" v="8615" actId="478"/>
          <ac:spMkLst>
            <pc:docMk/>
            <pc:sldMk cId="3658167032" sldId="281"/>
            <ac:spMk id="18" creationId="{4B0B099E-A93D-6B09-3E11-CD125B76DDB5}"/>
          </ac:spMkLst>
        </pc:spChg>
        <pc:spChg chg="mod">
          <ac:chgData name="Abdourahmane DIALLO" userId="4760343351f3e6f7" providerId="LiveId" clId="{54B403A2-ABA2-4108-9AEE-5144727635EE}" dt="2024-05-23T10:01:24.180" v="4695" actId="2711"/>
          <ac:spMkLst>
            <pc:docMk/>
            <pc:sldMk cId="3658167032" sldId="281"/>
            <ac:spMk id="19" creationId="{D7304095-BD2F-4855-8096-409852AC349C}"/>
          </ac:spMkLst>
        </pc:spChg>
        <pc:spChg chg="add del mod">
          <ac:chgData name="Abdourahmane DIALLO" userId="4760343351f3e6f7" providerId="LiveId" clId="{54B403A2-ABA2-4108-9AEE-5144727635EE}" dt="2024-05-25T08:10:20.924" v="8617" actId="478"/>
          <ac:spMkLst>
            <pc:docMk/>
            <pc:sldMk cId="3658167032" sldId="281"/>
            <ac:spMk id="20" creationId="{083B9DF8-9E68-BD78-938B-6FCBAE20760F}"/>
          </ac:spMkLst>
        </pc:spChg>
        <pc:spChg chg="add del mod">
          <ac:chgData name="Abdourahmane DIALLO" userId="4760343351f3e6f7" providerId="LiveId" clId="{54B403A2-ABA2-4108-9AEE-5144727635EE}" dt="2024-05-23T14:29:06.021" v="6465" actId="478"/>
          <ac:spMkLst>
            <pc:docMk/>
            <pc:sldMk cId="3658167032" sldId="281"/>
            <ac:spMk id="21" creationId="{C82B919C-1A31-0A3A-80E7-69B4B154CC36}"/>
          </ac:spMkLst>
        </pc:spChg>
        <pc:spChg chg="add del mod">
          <ac:chgData name="Abdourahmane DIALLO" userId="4760343351f3e6f7" providerId="LiveId" clId="{54B403A2-ABA2-4108-9AEE-5144727635EE}" dt="2024-05-25T08:10:14.070" v="8614" actId="478"/>
          <ac:spMkLst>
            <pc:docMk/>
            <pc:sldMk cId="3658167032" sldId="281"/>
            <ac:spMk id="24" creationId="{46322D01-2DD4-C072-C1C5-893D35AE6459}"/>
          </ac:spMkLst>
        </pc:spChg>
        <pc:spChg chg="mod">
          <ac:chgData name="Abdourahmane DIALLO" userId="4760343351f3e6f7" providerId="LiveId" clId="{54B403A2-ABA2-4108-9AEE-5144727635EE}" dt="2024-05-23T14:56:35.835" v="6618" actId="20577"/>
          <ac:spMkLst>
            <pc:docMk/>
            <pc:sldMk cId="3658167032" sldId="281"/>
            <ac:spMk id="25" creationId="{094DC84B-C419-4B80-BE9A-4F9095A96250}"/>
          </ac:spMkLst>
        </pc:spChg>
        <pc:spChg chg="mod">
          <ac:chgData name="Abdourahmane DIALLO" userId="4760343351f3e6f7" providerId="LiveId" clId="{54B403A2-ABA2-4108-9AEE-5144727635EE}" dt="2024-05-23T14:29:41.505" v="6469" actId="1076"/>
          <ac:spMkLst>
            <pc:docMk/>
            <pc:sldMk cId="3658167032" sldId="281"/>
            <ac:spMk id="26" creationId="{90946A30-5B33-45D3-B3E6-F368BF79D665}"/>
          </ac:spMkLst>
        </pc:spChg>
        <pc:spChg chg="add del mod">
          <ac:chgData name="Abdourahmane DIALLO" userId="4760343351f3e6f7" providerId="LiveId" clId="{54B403A2-ABA2-4108-9AEE-5144727635EE}" dt="2024-05-25T08:10:18.616" v="8616" actId="478"/>
          <ac:spMkLst>
            <pc:docMk/>
            <pc:sldMk cId="3658167032" sldId="281"/>
            <ac:spMk id="27" creationId="{A665375F-19B2-CCAF-A191-98180A11B9B5}"/>
          </ac:spMkLst>
        </pc:spChg>
        <pc:grpChg chg="add del mod">
          <ac:chgData name="Abdourahmane DIALLO" userId="4760343351f3e6f7" providerId="LiveId" clId="{54B403A2-ABA2-4108-9AEE-5144727635EE}" dt="2024-05-23T07:19:35.072" v="3646" actId="478"/>
          <ac:grpSpMkLst>
            <pc:docMk/>
            <pc:sldMk cId="3658167032" sldId="281"/>
            <ac:grpSpMk id="4" creationId="{DEEDE435-D7A8-7368-75A6-9E9AC579C7DB}"/>
          </ac:grpSpMkLst>
        </pc:grpChg>
        <pc:picChg chg="del">
          <ac:chgData name="Abdourahmane DIALLO" userId="4760343351f3e6f7" providerId="LiveId" clId="{54B403A2-ABA2-4108-9AEE-5144727635EE}" dt="2024-05-22T13:09:21.380" v="701" actId="478"/>
          <ac:picMkLst>
            <pc:docMk/>
            <pc:sldMk cId="3658167032" sldId="281"/>
            <ac:picMk id="2" creationId="{103E9E29-B7D6-4D6C-A022-E174393377CF}"/>
          </ac:picMkLst>
        </pc:picChg>
        <pc:picChg chg="mod topLvl">
          <ac:chgData name="Abdourahmane DIALLO" userId="4760343351f3e6f7" providerId="LiveId" clId="{54B403A2-ABA2-4108-9AEE-5144727635EE}" dt="2024-05-23T14:31:49.092" v="6484" actId="1076"/>
          <ac:picMkLst>
            <pc:docMk/>
            <pc:sldMk cId="3658167032" sldId="281"/>
            <ac:picMk id="6" creationId="{DF880EEF-1BB3-2CE7-0779-04325939E536}"/>
          </ac:picMkLst>
        </pc:picChg>
        <pc:picChg chg="del">
          <ac:chgData name="Abdourahmane DIALLO" userId="4760343351f3e6f7" providerId="LiveId" clId="{54B403A2-ABA2-4108-9AEE-5144727635EE}" dt="2024-05-22T13:10:11.165" v="706" actId="478"/>
          <ac:picMkLst>
            <pc:docMk/>
            <pc:sldMk cId="3658167032" sldId="281"/>
            <ac:picMk id="8" creationId="{47237191-8B71-EA33-367E-906CC25CEF67}"/>
          </ac:picMkLst>
        </pc:picChg>
        <pc:picChg chg="add del mod">
          <ac:chgData name="Abdourahmane DIALLO" userId="4760343351f3e6f7" providerId="LiveId" clId="{54B403A2-ABA2-4108-9AEE-5144727635EE}" dt="2024-05-23T09:19:42.975" v="4210" actId="21"/>
          <ac:picMkLst>
            <pc:docMk/>
            <pc:sldMk cId="3658167032" sldId="281"/>
            <ac:picMk id="8" creationId="{81C6EA48-B4AB-98D0-5770-9E1DEBB82C33}"/>
          </ac:picMkLst>
        </pc:picChg>
        <pc:picChg chg="add del mod">
          <ac:chgData name="Abdourahmane DIALLO" userId="4760343351f3e6f7" providerId="LiveId" clId="{54B403A2-ABA2-4108-9AEE-5144727635EE}" dt="2024-05-23T09:19:42.975" v="4210" actId="21"/>
          <ac:picMkLst>
            <pc:docMk/>
            <pc:sldMk cId="3658167032" sldId="281"/>
            <ac:picMk id="10" creationId="{3886E0BC-C1EE-ED54-4733-B6F0875C72EF}"/>
          </ac:picMkLst>
        </pc:picChg>
        <pc:picChg chg="add del mod">
          <ac:chgData name="Abdourahmane DIALLO" userId="4760343351f3e6f7" providerId="LiveId" clId="{54B403A2-ABA2-4108-9AEE-5144727635EE}" dt="2024-05-23T09:19:42.975" v="4210" actId="21"/>
          <ac:picMkLst>
            <pc:docMk/>
            <pc:sldMk cId="3658167032" sldId="281"/>
            <ac:picMk id="11" creationId="{CD7C11F2-5D4F-1A8E-05FB-A64B3FA56A3A}"/>
          </ac:picMkLst>
        </pc:picChg>
        <pc:picChg chg="add mod">
          <ac:chgData name="Abdourahmane DIALLO" userId="4760343351f3e6f7" providerId="LiveId" clId="{54B403A2-ABA2-4108-9AEE-5144727635EE}" dt="2024-05-23T09:20:57.836" v="4237"/>
          <ac:picMkLst>
            <pc:docMk/>
            <pc:sldMk cId="3658167032" sldId="281"/>
            <ac:picMk id="13" creationId="{9D0A71E8-4BBA-CF7E-30C6-1AF413A05B04}"/>
          </ac:picMkLst>
        </pc:picChg>
        <pc:picChg chg="add mod">
          <ac:chgData name="Abdourahmane DIALLO" userId="4760343351f3e6f7" providerId="LiveId" clId="{54B403A2-ABA2-4108-9AEE-5144727635EE}" dt="2024-05-23T09:20:57.836" v="4237"/>
          <ac:picMkLst>
            <pc:docMk/>
            <pc:sldMk cId="3658167032" sldId="281"/>
            <ac:picMk id="15" creationId="{BD05E984-A1E0-2270-BFB9-20087CA95CC3}"/>
          </ac:picMkLst>
        </pc:picChg>
        <pc:picChg chg="add mod">
          <ac:chgData name="Abdourahmane DIALLO" userId="4760343351f3e6f7" providerId="LiveId" clId="{54B403A2-ABA2-4108-9AEE-5144727635EE}" dt="2024-05-23T09:20:57.836" v="4237"/>
          <ac:picMkLst>
            <pc:docMk/>
            <pc:sldMk cId="3658167032" sldId="281"/>
            <ac:picMk id="16" creationId="{F55C5FB4-690E-32BB-969C-045C756908F2}"/>
          </ac:picMkLst>
        </pc:picChg>
        <pc:picChg chg="add mod">
          <ac:chgData name="Abdourahmane DIALLO" userId="4760343351f3e6f7" providerId="LiveId" clId="{54B403A2-ABA2-4108-9AEE-5144727635EE}" dt="2024-05-23T08:42:24.239" v="4116" actId="1076"/>
          <ac:picMkLst>
            <pc:docMk/>
            <pc:sldMk cId="3658167032" sldId="281"/>
            <ac:picMk id="6146" creationId="{7D6ED3C3-4224-401F-DA47-6A5AC9646B1B}"/>
          </ac:picMkLst>
        </pc:picChg>
        <pc:picChg chg="add del mod">
          <ac:chgData name="Abdourahmane DIALLO" userId="4760343351f3e6f7" providerId="LiveId" clId="{54B403A2-ABA2-4108-9AEE-5144727635EE}" dt="2024-05-23T12:05:14.320" v="5285" actId="478"/>
          <ac:picMkLst>
            <pc:docMk/>
            <pc:sldMk cId="3658167032" sldId="281"/>
            <ac:picMk id="6148" creationId="{DAF67439-6D1F-A8B0-ED5E-3FAD42709907}"/>
          </ac:picMkLst>
        </pc:picChg>
        <pc:picChg chg="add del mod">
          <ac:chgData name="Abdourahmane DIALLO" userId="4760343351f3e6f7" providerId="LiveId" clId="{54B403A2-ABA2-4108-9AEE-5144727635EE}" dt="2024-05-23T12:05:14.320" v="5285" actId="478"/>
          <ac:picMkLst>
            <pc:docMk/>
            <pc:sldMk cId="3658167032" sldId="281"/>
            <ac:picMk id="6150" creationId="{B01F5692-0894-9D20-10F5-EC249080A9FD}"/>
          </ac:picMkLst>
        </pc:picChg>
        <pc:picChg chg="add del mod">
          <ac:chgData name="Abdourahmane DIALLO" userId="4760343351f3e6f7" providerId="LiveId" clId="{54B403A2-ABA2-4108-9AEE-5144727635EE}" dt="2024-05-23T12:05:14.320" v="5285" actId="478"/>
          <ac:picMkLst>
            <pc:docMk/>
            <pc:sldMk cId="3658167032" sldId="281"/>
            <ac:picMk id="6152" creationId="{1272CB1E-FFBA-CCA3-A025-6F7D83786E11}"/>
          </ac:picMkLst>
        </pc:picChg>
        <pc:cxnChg chg="del mod topLvl">
          <ac:chgData name="Abdourahmane DIALLO" userId="4760343351f3e6f7" providerId="LiveId" clId="{54B403A2-ABA2-4108-9AEE-5144727635EE}" dt="2024-05-23T07:19:35.072" v="3646" actId="478"/>
          <ac:cxnSpMkLst>
            <pc:docMk/>
            <pc:sldMk cId="3658167032" sldId="281"/>
            <ac:cxnSpMk id="9" creationId="{54DAF2CB-E2E7-7BD6-2012-3C2DEE96735B}"/>
          </ac:cxnSpMkLst>
        </pc:cxnChg>
        <pc:cxnChg chg="add del mod">
          <ac:chgData name="Abdourahmane DIALLO" userId="4760343351f3e6f7" providerId="LiveId" clId="{54B403A2-ABA2-4108-9AEE-5144727635EE}" dt="2024-05-23T14:29:33.093" v="6468" actId="478"/>
          <ac:cxnSpMkLst>
            <pc:docMk/>
            <pc:sldMk cId="3658167032" sldId="281"/>
            <ac:cxnSpMk id="23" creationId="{3A8E8EFB-DE41-1A5E-3437-C6B069E4B877}"/>
          </ac:cxnSpMkLst>
        </pc:cxnChg>
      </pc:sldChg>
      <pc:sldChg chg="modSp mod">
        <pc:chgData name="Abdourahmane DIALLO" userId="4760343351f3e6f7" providerId="LiveId" clId="{54B403A2-ABA2-4108-9AEE-5144727635EE}" dt="2024-05-23T10:03:22.222" v="4713" actId="2711"/>
        <pc:sldMkLst>
          <pc:docMk/>
          <pc:sldMk cId="2651418780" sldId="287"/>
        </pc:sldMkLst>
        <pc:spChg chg="mod">
          <ac:chgData name="Abdourahmane DIALLO" userId="4760343351f3e6f7" providerId="LiveId" clId="{54B403A2-ABA2-4108-9AEE-5144727635EE}" dt="2024-05-23T10:03:22.222" v="4713" actId="2711"/>
          <ac:spMkLst>
            <pc:docMk/>
            <pc:sldMk cId="2651418780" sldId="287"/>
            <ac:spMk id="2" creationId="{00000000-0000-0000-0000-000000000000}"/>
          </ac:spMkLst>
        </pc:spChg>
        <pc:spChg chg="mod">
          <ac:chgData name="Abdourahmane DIALLO" userId="4760343351f3e6f7" providerId="LiveId" clId="{54B403A2-ABA2-4108-9AEE-5144727635EE}" dt="2024-05-23T10:03:22.222" v="4713" actId="2711"/>
          <ac:spMkLst>
            <pc:docMk/>
            <pc:sldMk cId="2651418780" sldId="287"/>
            <ac:spMk id="5" creationId="{639C8D84-1AE3-4F4B-A146-51CD03C154FE}"/>
          </ac:spMkLst>
        </pc:spChg>
        <pc:spChg chg="mod">
          <ac:chgData name="Abdourahmane DIALLO" userId="4760343351f3e6f7" providerId="LiveId" clId="{54B403A2-ABA2-4108-9AEE-5144727635EE}" dt="2024-05-23T10:03:22.222" v="4713" actId="2711"/>
          <ac:spMkLst>
            <pc:docMk/>
            <pc:sldMk cId="2651418780" sldId="287"/>
            <ac:spMk id="10" creationId="{00000000-0000-0000-0000-000000000000}"/>
          </ac:spMkLst>
        </pc:spChg>
        <pc:picChg chg="mod">
          <ac:chgData name="Abdourahmane DIALLO" userId="4760343351f3e6f7" providerId="LiveId" clId="{54B403A2-ABA2-4108-9AEE-5144727635EE}" dt="2024-05-23T10:03:22.222" v="4713" actId="2711"/>
          <ac:picMkLst>
            <pc:docMk/>
            <pc:sldMk cId="2651418780" sldId="287"/>
            <ac:picMk id="9218" creationId="{1748FCF6-D01F-4D3D-AD14-E3DC37D71986}"/>
          </ac:picMkLst>
        </pc:picChg>
      </pc:sldChg>
      <pc:sldChg chg="addSp delSp modSp add mod ord addAnim delAnim modAnim modNotesTx">
        <pc:chgData name="Abdourahmane DIALLO" userId="4760343351f3e6f7" providerId="LiveId" clId="{54B403A2-ABA2-4108-9AEE-5144727635EE}" dt="2024-05-23T13:41:54.026" v="5950"/>
        <pc:sldMkLst>
          <pc:docMk/>
          <pc:sldMk cId="1974479009" sldId="296"/>
        </pc:sldMkLst>
        <pc:spChg chg="add mod">
          <ac:chgData name="Abdourahmane DIALLO" userId="4760343351f3e6f7" providerId="LiveId" clId="{54B403A2-ABA2-4108-9AEE-5144727635EE}" dt="2024-05-23T09:59:37.988" v="4689" actId="2711"/>
          <ac:spMkLst>
            <pc:docMk/>
            <pc:sldMk cId="1974479009" sldId="296"/>
            <ac:spMk id="2" creationId="{B7318AA2-1643-888E-2235-599A99DE5E90}"/>
          </ac:spMkLst>
        </pc:spChg>
        <pc:spChg chg="add del mod">
          <ac:chgData name="Abdourahmane DIALLO" userId="4760343351f3e6f7" providerId="LiveId" clId="{54B403A2-ABA2-4108-9AEE-5144727635EE}" dt="2024-05-22T18:25:26.544" v="2883" actId="478"/>
          <ac:spMkLst>
            <pc:docMk/>
            <pc:sldMk cId="1974479009" sldId="296"/>
            <ac:spMk id="3" creationId="{CF2FD61F-39BF-09D4-E5DD-9FFF708A6D73}"/>
          </ac:spMkLst>
        </pc:spChg>
        <pc:spChg chg="mod">
          <ac:chgData name="Abdourahmane DIALLO" userId="4760343351f3e6f7" providerId="LiveId" clId="{54B403A2-ABA2-4108-9AEE-5144727635EE}" dt="2024-05-23T09:59:37.988" v="4689" actId="2711"/>
          <ac:spMkLst>
            <pc:docMk/>
            <pc:sldMk cId="1974479009" sldId="296"/>
            <ac:spMk id="4" creationId="{00000000-0000-0000-0000-000000000000}"/>
          </ac:spMkLst>
        </pc:spChg>
        <pc:spChg chg="del">
          <ac:chgData name="Abdourahmane DIALLO" userId="4760343351f3e6f7" providerId="LiveId" clId="{54B403A2-ABA2-4108-9AEE-5144727635EE}" dt="2024-05-21T09:04:39.889" v="260" actId="478"/>
          <ac:spMkLst>
            <pc:docMk/>
            <pc:sldMk cId="1974479009" sldId="296"/>
            <ac:spMk id="5" creationId="{00000000-0000-0000-0000-000000000000}"/>
          </ac:spMkLst>
        </pc:spChg>
        <pc:spChg chg="add mod">
          <ac:chgData name="Abdourahmane DIALLO" userId="4760343351f3e6f7" providerId="LiveId" clId="{54B403A2-ABA2-4108-9AEE-5144727635EE}" dt="2024-05-23T09:59:37.988" v="4689" actId="2711"/>
          <ac:spMkLst>
            <pc:docMk/>
            <pc:sldMk cId="1974479009" sldId="296"/>
            <ac:spMk id="6" creationId="{A71D1CCB-F178-AD79-F425-BBAD7865D14C}"/>
          </ac:spMkLst>
        </pc:spChg>
        <pc:spChg chg="add mod">
          <ac:chgData name="Abdourahmane DIALLO" userId="4760343351f3e6f7" providerId="LiveId" clId="{54B403A2-ABA2-4108-9AEE-5144727635EE}" dt="2024-05-23T09:59:37.988" v="4689" actId="2711"/>
          <ac:spMkLst>
            <pc:docMk/>
            <pc:sldMk cId="1974479009" sldId="296"/>
            <ac:spMk id="10" creationId="{847628E9-7921-2C2C-93F6-F641CF2722F3}"/>
          </ac:spMkLst>
        </pc:spChg>
        <pc:spChg chg="add del mod">
          <ac:chgData name="Abdourahmane DIALLO" userId="4760343351f3e6f7" providerId="LiveId" clId="{54B403A2-ABA2-4108-9AEE-5144727635EE}" dt="2024-05-21T09:08:46.807" v="323" actId="478"/>
          <ac:spMkLst>
            <pc:docMk/>
            <pc:sldMk cId="1974479009" sldId="296"/>
            <ac:spMk id="11" creationId="{B7D51983-5645-9B02-69E5-C46479F2F9C1}"/>
          </ac:spMkLst>
        </pc:spChg>
        <pc:spChg chg="mod">
          <ac:chgData name="Abdourahmane DIALLO" userId="4760343351f3e6f7" providerId="LiveId" clId="{54B403A2-ABA2-4108-9AEE-5144727635EE}" dt="2024-05-22T18:26:32.352" v="2895" actId="1076"/>
          <ac:spMkLst>
            <pc:docMk/>
            <pc:sldMk cId="1974479009" sldId="296"/>
            <ac:spMk id="17" creationId="{E27CF6E8-0292-A645-0B3F-694C877960FC}"/>
          </ac:spMkLst>
        </pc:spChg>
        <pc:spChg chg="del mod">
          <ac:chgData name="Abdourahmane DIALLO" userId="4760343351f3e6f7" providerId="LiveId" clId="{54B403A2-ABA2-4108-9AEE-5144727635EE}" dt="2024-05-22T18:15:46.454" v="2715" actId="478"/>
          <ac:spMkLst>
            <pc:docMk/>
            <pc:sldMk cId="1974479009" sldId="296"/>
            <ac:spMk id="19" creationId="{AB7D6257-A69C-A1DF-14DE-CC6D2D22D935}"/>
          </ac:spMkLst>
        </pc:spChg>
        <pc:spChg chg="mod">
          <ac:chgData name="Abdourahmane DIALLO" userId="4760343351f3e6f7" providerId="LiveId" clId="{54B403A2-ABA2-4108-9AEE-5144727635EE}" dt="2024-05-22T18:25:03.850" v="2862" actId="1036"/>
          <ac:spMkLst>
            <pc:docMk/>
            <pc:sldMk cId="1974479009" sldId="296"/>
            <ac:spMk id="21" creationId="{D17DAE59-69F1-12B4-5367-B8C65CD7D966}"/>
          </ac:spMkLst>
        </pc:spChg>
        <pc:spChg chg="del mod">
          <ac:chgData name="Abdourahmane DIALLO" userId="4760343351f3e6f7" providerId="LiveId" clId="{54B403A2-ABA2-4108-9AEE-5144727635EE}" dt="2024-05-22T18:15:12.372" v="2707" actId="478"/>
          <ac:spMkLst>
            <pc:docMk/>
            <pc:sldMk cId="1974479009" sldId="296"/>
            <ac:spMk id="24" creationId="{2E9F2AAA-7178-340B-AEF8-C9D170D93B39}"/>
          </ac:spMkLst>
        </pc:spChg>
        <pc:spChg chg="del">
          <ac:chgData name="Abdourahmane DIALLO" userId="4760343351f3e6f7" providerId="LiveId" clId="{54B403A2-ABA2-4108-9AEE-5144727635EE}" dt="2024-05-21T09:03:09.290" v="257" actId="478"/>
          <ac:spMkLst>
            <pc:docMk/>
            <pc:sldMk cId="1974479009" sldId="296"/>
            <ac:spMk id="30" creationId="{00000000-0000-0000-0000-000000000000}"/>
          </ac:spMkLst>
        </pc:spChg>
        <pc:spChg chg="del mod">
          <ac:chgData name="Abdourahmane DIALLO" userId="4760343351f3e6f7" providerId="LiveId" clId="{54B403A2-ABA2-4108-9AEE-5144727635EE}" dt="2024-05-21T09:07:50.908" v="315" actId="478"/>
          <ac:spMkLst>
            <pc:docMk/>
            <pc:sldMk cId="1974479009" sldId="296"/>
            <ac:spMk id="32" creationId="{0DFDD6E4-C0D9-0C5B-E67F-C787F6F84A24}"/>
          </ac:spMkLst>
        </pc:spChg>
        <pc:spChg chg="del">
          <ac:chgData name="Abdourahmane DIALLO" userId="4760343351f3e6f7" providerId="LiveId" clId="{54B403A2-ABA2-4108-9AEE-5144727635EE}" dt="2024-05-21T09:03:13.495" v="259" actId="478"/>
          <ac:spMkLst>
            <pc:docMk/>
            <pc:sldMk cId="1974479009" sldId="296"/>
            <ac:spMk id="34" creationId="{00000000-0000-0000-0000-000000000000}"/>
          </ac:spMkLst>
        </pc:spChg>
        <pc:spChg chg="mod">
          <ac:chgData name="Abdourahmane DIALLO" userId="4760343351f3e6f7" providerId="LiveId" clId="{54B403A2-ABA2-4108-9AEE-5144727635EE}" dt="2024-05-21T09:08:01.574" v="317"/>
          <ac:spMkLst>
            <pc:docMk/>
            <pc:sldMk cId="1974479009" sldId="296"/>
            <ac:spMk id="36" creationId="{9A0B64B5-2314-46D3-DA56-C0B35ACEFDB2}"/>
          </ac:spMkLst>
        </pc:spChg>
        <pc:spChg chg="mod">
          <ac:chgData name="Abdourahmane DIALLO" userId="4760343351f3e6f7" providerId="LiveId" clId="{54B403A2-ABA2-4108-9AEE-5144727635EE}" dt="2024-05-21T09:08:01.574" v="317"/>
          <ac:spMkLst>
            <pc:docMk/>
            <pc:sldMk cId="1974479009" sldId="296"/>
            <ac:spMk id="41" creationId="{5E0C69E5-4CA4-91DD-1F18-8B3FC24ABE73}"/>
          </ac:spMkLst>
        </pc:spChg>
        <pc:spChg chg="del">
          <ac:chgData name="Abdourahmane DIALLO" userId="4760343351f3e6f7" providerId="LiveId" clId="{54B403A2-ABA2-4108-9AEE-5144727635EE}" dt="2024-05-21T09:03:11.313" v="258" actId="478"/>
          <ac:spMkLst>
            <pc:docMk/>
            <pc:sldMk cId="1974479009" sldId="296"/>
            <ac:spMk id="45" creationId="{00000000-0000-0000-0000-000000000000}"/>
          </ac:spMkLst>
        </pc:spChg>
        <pc:spChg chg="del mod">
          <ac:chgData name="Abdourahmane DIALLO" userId="4760343351f3e6f7" providerId="LiveId" clId="{54B403A2-ABA2-4108-9AEE-5144727635EE}" dt="2024-05-21T09:08:09.124" v="319" actId="478"/>
          <ac:spMkLst>
            <pc:docMk/>
            <pc:sldMk cId="1974479009" sldId="296"/>
            <ac:spMk id="49" creationId="{9053053D-D1F1-46BB-EF37-CD865ED5BE7D}"/>
          </ac:spMkLst>
        </pc:spChg>
        <pc:spChg chg="add del mod topLvl">
          <ac:chgData name="Abdourahmane DIALLO" userId="4760343351f3e6f7" providerId="LiveId" clId="{54B403A2-ABA2-4108-9AEE-5144727635EE}" dt="2024-05-22T18:22:45.149" v="2772" actId="478"/>
          <ac:spMkLst>
            <pc:docMk/>
            <pc:sldMk cId="1974479009" sldId="296"/>
            <ac:spMk id="52" creationId="{FBAA4B36-4C5D-B1BB-3491-B9C043A41591}"/>
          </ac:spMkLst>
        </pc:spChg>
        <pc:spChg chg="mod topLvl">
          <ac:chgData name="Abdourahmane DIALLO" userId="4760343351f3e6f7" providerId="LiveId" clId="{54B403A2-ABA2-4108-9AEE-5144727635EE}" dt="2024-05-22T18:25:03.850" v="2862" actId="1036"/>
          <ac:spMkLst>
            <pc:docMk/>
            <pc:sldMk cId="1974479009" sldId="296"/>
            <ac:spMk id="54" creationId="{1CAF1A79-69E5-3227-E9B9-571E07985C93}"/>
          </ac:spMkLst>
        </pc:spChg>
        <pc:spChg chg="del mod">
          <ac:chgData name="Abdourahmane DIALLO" userId="4760343351f3e6f7" providerId="LiveId" clId="{54B403A2-ABA2-4108-9AEE-5144727635EE}" dt="2024-05-21T09:08:19.463" v="322" actId="478"/>
          <ac:spMkLst>
            <pc:docMk/>
            <pc:sldMk cId="1974479009" sldId="296"/>
            <ac:spMk id="55" creationId="{DBCB7180-76DD-9114-9CE0-ECEB9AD08223}"/>
          </ac:spMkLst>
        </pc:spChg>
        <pc:spChg chg="mod">
          <ac:chgData name="Abdourahmane DIALLO" userId="4760343351f3e6f7" providerId="LiveId" clId="{54B403A2-ABA2-4108-9AEE-5144727635EE}" dt="2024-05-22T18:25:03.850" v="2862" actId="1036"/>
          <ac:spMkLst>
            <pc:docMk/>
            <pc:sldMk cId="1974479009" sldId="296"/>
            <ac:spMk id="57" creationId="{3322B96C-C7C2-4083-FD94-C8D5685FC61D}"/>
          </ac:spMkLst>
        </pc:spChg>
        <pc:spChg chg="del mod">
          <ac:chgData name="Abdourahmane DIALLO" userId="4760343351f3e6f7" providerId="LiveId" clId="{54B403A2-ABA2-4108-9AEE-5144727635EE}" dt="2024-05-22T18:15:18.581" v="2708" actId="478"/>
          <ac:spMkLst>
            <pc:docMk/>
            <pc:sldMk cId="1974479009" sldId="296"/>
            <ac:spMk id="58" creationId="{9F71D48C-F300-26E7-0FCF-C9253CAE15A8}"/>
          </ac:spMkLst>
        </pc:spChg>
        <pc:grpChg chg="del">
          <ac:chgData name="Abdourahmane DIALLO" userId="4760343351f3e6f7" providerId="LiveId" clId="{54B403A2-ABA2-4108-9AEE-5144727635EE}" dt="2024-05-21T09:04:40.897" v="261" actId="478"/>
          <ac:grpSpMkLst>
            <pc:docMk/>
            <pc:sldMk cId="1974479009" sldId="296"/>
            <ac:grpSpMk id="2" creationId="{00000000-0000-0000-0000-000000000000}"/>
          </ac:grpSpMkLst>
        </pc:grpChg>
        <pc:grpChg chg="del">
          <ac:chgData name="Abdourahmane DIALLO" userId="4760343351f3e6f7" providerId="LiveId" clId="{54B403A2-ABA2-4108-9AEE-5144727635EE}" dt="2024-05-21T09:05:37.783" v="268" actId="478"/>
          <ac:grpSpMkLst>
            <pc:docMk/>
            <pc:sldMk cId="1974479009" sldId="296"/>
            <ac:grpSpMk id="3" creationId="{00000000-0000-0000-0000-000000000000}"/>
          </ac:grpSpMkLst>
        </pc:grpChg>
        <pc:grpChg chg="del">
          <ac:chgData name="Abdourahmane DIALLO" userId="4760343351f3e6f7" providerId="LiveId" clId="{54B403A2-ABA2-4108-9AEE-5144727635EE}" dt="2024-05-21T09:05:32" v="265" actId="478"/>
          <ac:grpSpMkLst>
            <pc:docMk/>
            <pc:sldMk cId="1974479009" sldId="296"/>
            <ac:grpSpMk id="7" creationId="{00000000-0000-0000-0000-000000000000}"/>
          </ac:grpSpMkLst>
        </pc:grpChg>
        <pc:grpChg chg="add mod">
          <ac:chgData name="Abdourahmane DIALLO" userId="4760343351f3e6f7" providerId="LiveId" clId="{54B403A2-ABA2-4108-9AEE-5144727635EE}" dt="2024-05-23T09:59:37.988" v="4689" actId="2711"/>
          <ac:grpSpMkLst>
            <pc:docMk/>
            <pc:sldMk cId="1974479009" sldId="296"/>
            <ac:grpSpMk id="7" creationId="{4306C65C-3F0E-4FF1-3C77-C20105399768}"/>
          </ac:grpSpMkLst>
        </pc:grpChg>
        <pc:grpChg chg="del">
          <ac:chgData name="Abdourahmane DIALLO" userId="4760343351f3e6f7" providerId="LiveId" clId="{54B403A2-ABA2-4108-9AEE-5144727635EE}" dt="2024-05-21T09:05:31.075" v="264" actId="478"/>
          <ac:grpSpMkLst>
            <pc:docMk/>
            <pc:sldMk cId="1974479009" sldId="296"/>
            <ac:grpSpMk id="8" creationId="{00000000-0000-0000-0000-000000000000}"/>
          </ac:grpSpMkLst>
        </pc:grpChg>
        <pc:grpChg chg="del">
          <ac:chgData name="Abdourahmane DIALLO" userId="4760343351f3e6f7" providerId="LiveId" clId="{54B403A2-ABA2-4108-9AEE-5144727635EE}" dt="2024-05-21T09:05:32.897" v="266" actId="478"/>
          <ac:grpSpMkLst>
            <pc:docMk/>
            <pc:sldMk cId="1974479009" sldId="296"/>
            <ac:grpSpMk id="9" creationId="{00000000-0000-0000-0000-000000000000}"/>
          </ac:grpSpMkLst>
        </pc:grpChg>
        <pc:grpChg chg="add mod">
          <ac:chgData name="Abdourahmane DIALLO" userId="4760343351f3e6f7" providerId="LiveId" clId="{54B403A2-ABA2-4108-9AEE-5144727635EE}" dt="2024-05-23T09:59:37.988" v="4689" actId="2711"/>
          <ac:grpSpMkLst>
            <pc:docMk/>
            <pc:sldMk cId="1974479009" sldId="296"/>
            <ac:grpSpMk id="12" creationId="{44F23D1B-0614-14E6-9335-570B241FCD5A}"/>
          </ac:grpSpMkLst>
        </pc:grpChg>
        <pc:grpChg chg="del">
          <ac:chgData name="Abdourahmane DIALLO" userId="4760343351f3e6f7" providerId="LiveId" clId="{54B403A2-ABA2-4108-9AEE-5144727635EE}" dt="2024-05-21T09:05:33.682" v="267" actId="478"/>
          <ac:grpSpMkLst>
            <pc:docMk/>
            <pc:sldMk cId="1974479009" sldId="296"/>
            <ac:grpSpMk id="15" creationId="{00000000-0000-0000-0000-000000000000}"/>
          </ac:grpSpMkLst>
        </pc:grpChg>
        <pc:grpChg chg="add mod">
          <ac:chgData name="Abdourahmane DIALLO" userId="4760343351f3e6f7" providerId="LiveId" clId="{54B403A2-ABA2-4108-9AEE-5144727635EE}" dt="2024-05-23T09:59:37.988" v="4689" actId="2711"/>
          <ac:grpSpMkLst>
            <pc:docMk/>
            <pc:sldMk cId="1974479009" sldId="296"/>
            <ac:grpSpMk id="20" creationId="{90E96CB4-C4C9-5918-A162-526FECA55670}"/>
          </ac:grpSpMkLst>
        </pc:grpChg>
        <pc:grpChg chg="del mod">
          <ac:chgData name="Abdourahmane DIALLO" userId="4760343351f3e6f7" providerId="LiveId" clId="{54B403A2-ABA2-4108-9AEE-5144727635EE}" dt="2024-05-21T09:07:50.908" v="315" actId="478"/>
          <ac:grpSpMkLst>
            <pc:docMk/>
            <pc:sldMk cId="1974479009" sldId="296"/>
            <ac:grpSpMk id="22" creationId="{2BCF7EB0-A5C2-3116-5D3F-7E72B03B6CE8}"/>
          </ac:grpSpMkLst>
        </pc:grpChg>
        <pc:grpChg chg="add del mod">
          <ac:chgData name="Abdourahmane DIALLO" userId="4760343351f3e6f7" providerId="LiveId" clId="{54B403A2-ABA2-4108-9AEE-5144727635EE}" dt="2024-05-21T09:09:45.159" v="328" actId="478"/>
          <ac:grpSpMkLst>
            <pc:docMk/>
            <pc:sldMk cId="1974479009" sldId="296"/>
            <ac:grpSpMk id="33" creationId="{602E9158-7138-9C70-0774-7EF860F89DD4}"/>
          </ac:grpSpMkLst>
        </pc:grpChg>
        <pc:grpChg chg="del">
          <ac:chgData name="Abdourahmane DIALLO" userId="4760343351f3e6f7" providerId="LiveId" clId="{54B403A2-ABA2-4108-9AEE-5144727635EE}" dt="2024-05-21T09:03:13.495" v="259" actId="478"/>
          <ac:grpSpMkLst>
            <pc:docMk/>
            <pc:sldMk cId="1974479009" sldId="296"/>
            <ac:grpSpMk id="35" creationId="{00000000-0000-0000-0000-000000000000}"/>
          </ac:grpSpMkLst>
        </pc:grpChg>
        <pc:grpChg chg="del">
          <ac:chgData name="Abdourahmane DIALLO" userId="4760343351f3e6f7" providerId="LiveId" clId="{54B403A2-ABA2-4108-9AEE-5144727635EE}" dt="2024-05-21T09:03:11.313" v="258" actId="478"/>
          <ac:grpSpMkLst>
            <pc:docMk/>
            <pc:sldMk cId="1974479009" sldId="296"/>
            <ac:grpSpMk id="43" creationId="{00000000-0000-0000-0000-000000000000}"/>
          </ac:grpSpMkLst>
        </pc:grpChg>
        <pc:grpChg chg="del mod">
          <ac:chgData name="Abdourahmane DIALLO" userId="4760343351f3e6f7" providerId="LiveId" clId="{54B403A2-ABA2-4108-9AEE-5144727635EE}" dt="2024-05-21T09:08:09.124" v="319" actId="478"/>
          <ac:grpSpMkLst>
            <pc:docMk/>
            <pc:sldMk cId="1974479009" sldId="296"/>
            <ac:grpSpMk id="44" creationId="{EDBE772D-6EDF-DEAD-81E2-B34FFC4CC25E}"/>
          </ac:grpSpMkLst>
        </pc:grpChg>
        <pc:grpChg chg="add del mod">
          <ac:chgData name="Abdourahmane DIALLO" userId="4760343351f3e6f7" providerId="LiveId" clId="{54B403A2-ABA2-4108-9AEE-5144727635EE}" dt="2024-05-22T18:22:45.149" v="2772" actId="478"/>
          <ac:grpSpMkLst>
            <pc:docMk/>
            <pc:sldMk cId="1974479009" sldId="296"/>
            <ac:grpSpMk id="50" creationId="{9B4B8A18-BF9C-719B-83A5-EBA7B38B9F1B}"/>
          </ac:grpSpMkLst>
        </pc:grpChg>
        <pc:grpChg chg="del mod topLvl">
          <ac:chgData name="Abdourahmane DIALLO" userId="4760343351f3e6f7" providerId="LiveId" clId="{54B403A2-ABA2-4108-9AEE-5144727635EE}" dt="2024-05-22T18:21:05.584" v="2743" actId="478"/>
          <ac:grpSpMkLst>
            <pc:docMk/>
            <pc:sldMk cId="1974479009" sldId="296"/>
            <ac:grpSpMk id="51" creationId="{F7B88CF8-DBB2-C41B-1E64-C187C49E1ABB}"/>
          </ac:grpSpMkLst>
        </pc:grpChg>
        <pc:grpChg chg="add mod">
          <ac:chgData name="Abdourahmane DIALLO" userId="4760343351f3e6f7" providerId="LiveId" clId="{54B403A2-ABA2-4108-9AEE-5144727635EE}" dt="2024-05-23T09:59:37.988" v="4689" actId="2711"/>
          <ac:grpSpMkLst>
            <pc:docMk/>
            <pc:sldMk cId="1974479009" sldId="296"/>
            <ac:grpSpMk id="56" creationId="{86AD5762-4EB8-96E1-46D4-54CF1C29CFBE}"/>
          </ac:grpSpMkLst>
        </pc:grpChg>
        <pc:graphicFrameChg chg="del">
          <ac:chgData name="Abdourahmane DIALLO" userId="4760343351f3e6f7" providerId="LiveId" clId="{54B403A2-ABA2-4108-9AEE-5144727635EE}" dt="2024-05-22T18:08:19.231" v="2695" actId="478"/>
          <ac:graphicFrameMkLst>
            <pc:docMk/>
            <pc:sldMk cId="1974479009" sldId="296"/>
            <ac:graphicFrameMk id="39" creationId="{00000000-0000-0000-0000-000000000000}"/>
          </ac:graphicFrameMkLst>
        </pc:graphicFrameChg>
        <pc:picChg chg="mod">
          <ac:chgData name="Abdourahmane DIALLO" userId="4760343351f3e6f7" providerId="LiveId" clId="{54B403A2-ABA2-4108-9AEE-5144727635EE}" dt="2024-05-22T18:25:12.815" v="2879" actId="1038"/>
          <ac:picMkLst>
            <pc:docMk/>
            <pc:sldMk cId="1974479009" sldId="296"/>
            <ac:picMk id="16" creationId="{876033F2-E715-DD4D-A4AC-676613640226}"/>
          </ac:picMkLst>
        </pc:picChg>
        <pc:picChg chg="mod">
          <ac:chgData name="Abdourahmane DIALLO" userId="4760343351f3e6f7" providerId="LiveId" clId="{54B403A2-ABA2-4108-9AEE-5144727635EE}" dt="2024-05-22T18:25:03.850" v="2862" actId="1036"/>
          <ac:picMkLst>
            <pc:docMk/>
            <pc:sldMk cId="1974479009" sldId="296"/>
            <ac:picMk id="31" creationId="{A17B9D13-4B68-C016-A35E-29060E032C99}"/>
          </ac:picMkLst>
        </pc:picChg>
        <pc:picChg chg="mod">
          <ac:chgData name="Abdourahmane DIALLO" userId="4760343351f3e6f7" providerId="LiveId" clId="{54B403A2-ABA2-4108-9AEE-5144727635EE}" dt="2024-05-21T09:08:01.574" v="317"/>
          <ac:picMkLst>
            <pc:docMk/>
            <pc:sldMk cId="1974479009" sldId="296"/>
            <ac:picMk id="46" creationId="{937A3DE8-026E-6BBF-31CE-49F83F9A39FE}"/>
          </ac:picMkLst>
        </pc:picChg>
        <pc:picChg chg="del mod">
          <ac:chgData name="Abdourahmane DIALLO" userId="4760343351f3e6f7" providerId="LiveId" clId="{54B403A2-ABA2-4108-9AEE-5144727635EE}" dt="2024-05-22T18:21:05.584" v="2743" actId="478"/>
          <ac:picMkLst>
            <pc:docMk/>
            <pc:sldMk cId="1974479009" sldId="296"/>
            <ac:picMk id="53" creationId="{F8F232D0-ECA2-04A3-0AB1-4F596ED8ACCC}"/>
          </ac:picMkLst>
        </pc:picChg>
        <pc:picChg chg="mod">
          <ac:chgData name="Abdourahmane DIALLO" userId="4760343351f3e6f7" providerId="LiveId" clId="{54B403A2-ABA2-4108-9AEE-5144727635EE}" dt="2024-05-22T18:25:03.850" v="2862" actId="1036"/>
          <ac:picMkLst>
            <pc:docMk/>
            <pc:sldMk cId="1974479009" sldId="296"/>
            <ac:picMk id="59" creationId="{EA4C5B15-304E-2733-21CB-AB2263CEF8BC}"/>
          </ac:picMkLst>
        </pc:picChg>
        <pc:picChg chg="add mod">
          <ac:chgData name="Abdourahmane DIALLO" userId="4760343351f3e6f7" providerId="LiveId" clId="{54B403A2-ABA2-4108-9AEE-5144727635EE}" dt="2024-05-22T18:25:03.850" v="2862" actId="1036"/>
          <ac:picMkLst>
            <pc:docMk/>
            <pc:sldMk cId="1974479009" sldId="296"/>
            <ac:picMk id="6146" creationId="{9A5FC841-4254-1090-9C0A-A55486CE2B57}"/>
          </ac:picMkLst>
        </pc:picChg>
        <pc:cxnChg chg="add mod">
          <ac:chgData name="Abdourahmane DIALLO" userId="4760343351f3e6f7" providerId="LiveId" clId="{54B403A2-ABA2-4108-9AEE-5144727635EE}" dt="2024-05-23T09:59:37.988" v="4689" actId="2711"/>
          <ac:cxnSpMkLst>
            <pc:docMk/>
            <pc:sldMk cId="1974479009" sldId="296"/>
            <ac:cxnSpMk id="9" creationId="{88302155-447A-C475-9FEA-DECF964B9BB4}"/>
          </ac:cxnSpMkLst>
        </pc:cxnChg>
        <pc:cxnChg chg="add mod">
          <ac:chgData name="Abdourahmane DIALLO" userId="4760343351f3e6f7" providerId="LiveId" clId="{54B403A2-ABA2-4108-9AEE-5144727635EE}" dt="2024-05-23T09:59:37.988" v="4689" actId="2711"/>
          <ac:cxnSpMkLst>
            <pc:docMk/>
            <pc:sldMk cId="1974479009" sldId="296"/>
            <ac:cxnSpMk id="11" creationId="{6DF70221-A605-D7B8-B761-16C199F1C817}"/>
          </ac:cxnSpMkLst>
        </pc:cxnChg>
        <pc:cxnChg chg="add mod">
          <ac:chgData name="Abdourahmane DIALLO" userId="4760343351f3e6f7" providerId="LiveId" clId="{54B403A2-ABA2-4108-9AEE-5144727635EE}" dt="2024-05-23T09:59:37.988" v="4689" actId="2711"/>
          <ac:cxnSpMkLst>
            <pc:docMk/>
            <pc:sldMk cId="1974479009" sldId="296"/>
            <ac:cxnSpMk id="13" creationId="{1EB1978C-D8D6-F056-587C-82A9ABCC427F}"/>
          </ac:cxnSpMkLst>
        </pc:cxnChg>
      </pc:sldChg>
      <pc:sldChg chg="del">
        <pc:chgData name="Abdourahmane DIALLO" userId="4760343351f3e6f7" providerId="LiveId" clId="{54B403A2-ABA2-4108-9AEE-5144727635EE}" dt="2024-05-22T13:02:30.410" v="689" actId="47"/>
        <pc:sldMkLst>
          <pc:docMk/>
          <pc:sldMk cId="453660507" sldId="303"/>
        </pc:sldMkLst>
      </pc:sldChg>
      <pc:sldChg chg="del">
        <pc:chgData name="Abdourahmane DIALLO" userId="4760343351f3e6f7" providerId="LiveId" clId="{54B403A2-ABA2-4108-9AEE-5144727635EE}" dt="2024-05-25T09:12:47.313" v="9430" actId="47"/>
        <pc:sldMkLst>
          <pc:docMk/>
          <pc:sldMk cId="23041619" sldId="324"/>
        </pc:sldMkLst>
      </pc:sldChg>
      <pc:sldChg chg="del">
        <pc:chgData name="Abdourahmane DIALLO" userId="4760343351f3e6f7" providerId="LiveId" clId="{54B403A2-ABA2-4108-9AEE-5144727635EE}" dt="2024-05-22T17:56:04.375" v="2599" actId="47"/>
        <pc:sldMkLst>
          <pc:docMk/>
          <pc:sldMk cId="417236455" sldId="325"/>
        </pc:sldMkLst>
      </pc:sldChg>
      <pc:sldChg chg="addSp delSp modSp add mod ord modNotesTx">
        <pc:chgData name="Abdourahmane DIALLO" userId="4760343351f3e6f7" providerId="LiveId" clId="{54B403A2-ABA2-4108-9AEE-5144727635EE}" dt="2024-05-23T14:01:42.439" v="6183"/>
        <pc:sldMkLst>
          <pc:docMk/>
          <pc:sldMk cId="3327685246" sldId="330"/>
        </pc:sldMkLst>
        <pc:spChg chg="del mod">
          <ac:chgData name="Abdourahmane DIALLO" userId="4760343351f3e6f7" providerId="LiveId" clId="{54B403A2-ABA2-4108-9AEE-5144727635EE}" dt="2024-05-22T18:37:31.041" v="2903" actId="478"/>
          <ac:spMkLst>
            <pc:docMk/>
            <pc:sldMk cId="3327685246" sldId="330"/>
            <ac:spMk id="2" creationId="{00000000-0000-0000-0000-000000000000}"/>
          </ac:spMkLst>
        </pc:spChg>
        <pc:spChg chg="del">
          <ac:chgData name="Abdourahmane DIALLO" userId="4760343351f3e6f7" providerId="LiveId" clId="{54B403A2-ABA2-4108-9AEE-5144727635EE}" dt="2024-05-21T09:19:50.624" v="503" actId="478"/>
          <ac:spMkLst>
            <pc:docMk/>
            <pc:sldMk cId="3327685246" sldId="330"/>
            <ac:spMk id="3" creationId="{00000000-0000-0000-0000-000000000000}"/>
          </ac:spMkLst>
        </pc:spChg>
        <pc:spChg chg="add mod">
          <ac:chgData name="Abdourahmane DIALLO" userId="4760343351f3e6f7" providerId="LiveId" clId="{54B403A2-ABA2-4108-9AEE-5144727635EE}" dt="2024-05-23T09:59:44.379" v="4690" actId="2711"/>
          <ac:spMkLst>
            <pc:docMk/>
            <pc:sldMk cId="3327685246" sldId="330"/>
            <ac:spMk id="3" creationId="{541B18CC-D293-3482-C3A2-142AC69D5D9E}"/>
          </ac:spMkLst>
        </pc:spChg>
        <pc:spChg chg="del">
          <ac:chgData name="Abdourahmane DIALLO" userId="4760343351f3e6f7" providerId="LiveId" clId="{54B403A2-ABA2-4108-9AEE-5144727635EE}" dt="2024-05-22T18:37:32.793" v="2904" actId="478"/>
          <ac:spMkLst>
            <pc:docMk/>
            <pc:sldMk cId="3327685246" sldId="330"/>
            <ac:spMk id="6" creationId="{9EFC7F23-678E-A282-3187-FE79E082DBED}"/>
          </ac:spMkLst>
        </pc:spChg>
        <pc:spChg chg="del">
          <ac:chgData name="Abdourahmane DIALLO" userId="4760343351f3e6f7" providerId="LiveId" clId="{54B403A2-ABA2-4108-9AEE-5144727635EE}" dt="2024-05-22T18:37:34.671" v="2905" actId="478"/>
          <ac:spMkLst>
            <pc:docMk/>
            <pc:sldMk cId="3327685246" sldId="330"/>
            <ac:spMk id="8" creationId="{0C514F3B-B22F-AEA2-9AB6-889C7398488B}"/>
          </ac:spMkLst>
        </pc:spChg>
        <pc:spChg chg="add mod">
          <ac:chgData name="Abdourahmane DIALLO" userId="4760343351f3e6f7" providerId="LiveId" clId="{54B403A2-ABA2-4108-9AEE-5144727635EE}" dt="2024-05-23T09:59:44.379" v="4690" actId="2711"/>
          <ac:spMkLst>
            <pc:docMk/>
            <pc:sldMk cId="3327685246" sldId="330"/>
            <ac:spMk id="18" creationId="{A2F2D930-ACB0-E5D0-DA3A-FAF8A1A58406}"/>
          </ac:spMkLst>
        </pc:spChg>
        <pc:spChg chg="add mod">
          <ac:chgData name="Abdourahmane DIALLO" userId="4760343351f3e6f7" providerId="LiveId" clId="{54B403A2-ABA2-4108-9AEE-5144727635EE}" dt="2024-05-23T09:59:44.379" v="4690" actId="2711"/>
          <ac:spMkLst>
            <pc:docMk/>
            <pc:sldMk cId="3327685246" sldId="330"/>
            <ac:spMk id="20" creationId="{D9F425D1-F412-B98C-BA20-C5FB75D7CA0D}"/>
          </ac:spMkLst>
        </pc:spChg>
        <pc:spChg chg="mod">
          <ac:chgData name="Abdourahmane DIALLO" userId="4760343351f3e6f7" providerId="LiveId" clId="{54B403A2-ABA2-4108-9AEE-5144727635EE}" dt="2024-05-23T09:59:44.379" v="4690" actId="2711"/>
          <ac:spMkLst>
            <pc:docMk/>
            <pc:sldMk cId="3327685246" sldId="330"/>
            <ac:spMk id="22" creationId="{00000000-0000-0000-0000-000000000000}"/>
          </ac:spMkLst>
        </pc:spChg>
        <pc:spChg chg="add del mod">
          <ac:chgData name="Abdourahmane DIALLO" userId="4760343351f3e6f7" providerId="LiveId" clId="{54B403A2-ABA2-4108-9AEE-5144727635EE}" dt="2024-05-22T20:38:09.223" v="3028" actId="478"/>
          <ac:spMkLst>
            <pc:docMk/>
            <pc:sldMk cId="3327685246" sldId="330"/>
            <ac:spMk id="23" creationId="{14540B15-715A-38C5-C6A7-4020EBC062D9}"/>
          </ac:spMkLst>
        </pc:spChg>
        <pc:spChg chg="add del mod">
          <ac:chgData name="Abdourahmane DIALLO" userId="4760343351f3e6f7" providerId="LiveId" clId="{54B403A2-ABA2-4108-9AEE-5144727635EE}" dt="2024-05-22T20:36:46.145" v="3004" actId="478"/>
          <ac:spMkLst>
            <pc:docMk/>
            <pc:sldMk cId="3327685246" sldId="330"/>
            <ac:spMk id="28" creationId="{9E4D3D4C-F0AD-9526-39DB-6AAF6AD34E59}"/>
          </ac:spMkLst>
        </pc:spChg>
        <pc:spChg chg="add mod">
          <ac:chgData name="Abdourahmane DIALLO" userId="4760343351f3e6f7" providerId="LiveId" clId="{54B403A2-ABA2-4108-9AEE-5144727635EE}" dt="2024-05-23T13:43:20.889" v="5952" actId="14100"/>
          <ac:spMkLst>
            <pc:docMk/>
            <pc:sldMk cId="3327685246" sldId="330"/>
            <ac:spMk id="30" creationId="{2F8FCCCD-0A70-BD16-71C2-24F3C3DF2BDC}"/>
          </ac:spMkLst>
        </pc:spChg>
        <pc:graphicFrameChg chg="del">
          <ac:chgData name="Abdourahmane DIALLO" userId="4760343351f3e6f7" providerId="LiveId" clId="{54B403A2-ABA2-4108-9AEE-5144727635EE}" dt="2024-05-22T18:08:26.465" v="2697" actId="478"/>
          <ac:graphicFrameMkLst>
            <pc:docMk/>
            <pc:sldMk cId="3327685246" sldId="330"/>
            <ac:graphicFrameMk id="11" creationId="{00000000-0000-0000-0000-000000000000}"/>
          </ac:graphicFrameMkLst>
        </pc:graphicFrameChg>
        <pc:picChg chg="add mod">
          <ac:chgData name="Abdourahmane DIALLO" userId="4760343351f3e6f7" providerId="LiveId" clId="{54B403A2-ABA2-4108-9AEE-5144727635EE}" dt="2024-05-22T20:31:47.897" v="2974" actId="1076"/>
          <ac:picMkLst>
            <pc:docMk/>
            <pc:sldMk cId="3327685246" sldId="330"/>
            <ac:picMk id="5" creationId="{9B7B8446-5940-D3A6-E170-E608F882E397}"/>
          </ac:picMkLst>
        </pc:picChg>
        <pc:picChg chg="add mod">
          <ac:chgData name="Abdourahmane DIALLO" userId="4760343351f3e6f7" providerId="LiveId" clId="{54B403A2-ABA2-4108-9AEE-5144727635EE}" dt="2024-05-22T20:31:48.748" v="2975" actId="1076"/>
          <ac:picMkLst>
            <pc:docMk/>
            <pc:sldMk cId="3327685246" sldId="330"/>
            <ac:picMk id="9" creationId="{BC35E551-40AA-4300-66D0-24F62F8D27FF}"/>
          </ac:picMkLst>
        </pc:picChg>
        <pc:picChg chg="add mod">
          <ac:chgData name="Abdourahmane DIALLO" userId="4760343351f3e6f7" providerId="LiveId" clId="{54B403A2-ABA2-4108-9AEE-5144727635EE}" dt="2024-05-22T20:31:51" v="2976" actId="1076"/>
          <ac:picMkLst>
            <pc:docMk/>
            <pc:sldMk cId="3327685246" sldId="330"/>
            <ac:picMk id="12" creationId="{3F241C16-5C75-81EB-85BF-F0247AD9CFDD}"/>
          </ac:picMkLst>
        </pc:picChg>
        <pc:picChg chg="add mod">
          <ac:chgData name="Abdourahmane DIALLO" userId="4760343351f3e6f7" providerId="LiveId" clId="{54B403A2-ABA2-4108-9AEE-5144727635EE}" dt="2024-05-22T20:31:57.468" v="2979" actId="1076"/>
          <ac:picMkLst>
            <pc:docMk/>
            <pc:sldMk cId="3327685246" sldId="330"/>
            <ac:picMk id="14" creationId="{CDB30BDD-9142-B6CE-1B6D-66F6C6067712}"/>
          </ac:picMkLst>
        </pc:picChg>
        <pc:picChg chg="add mod">
          <ac:chgData name="Abdourahmane DIALLO" userId="4760343351f3e6f7" providerId="LiveId" clId="{54B403A2-ABA2-4108-9AEE-5144727635EE}" dt="2024-05-22T20:31:53.204" v="2977" actId="1076"/>
          <ac:picMkLst>
            <pc:docMk/>
            <pc:sldMk cId="3327685246" sldId="330"/>
            <ac:picMk id="16" creationId="{06AC9B51-E21F-754C-954B-B2A89E5A8B24}"/>
          </ac:picMkLst>
        </pc:picChg>
        <pc:picChg chg="add mod">
          <ac:chgData name="Abdourahmane DIALLO" userId="4760343351f3e6f7" providerId="LiveId" clId="{54B403A2-ABA2-4108-9AEE-5144727635EE}" dt="2024-05-22T20:33:36.681" v="2987" actId="1076"/>
          <ac:picMkLst>
            <pc:docMk/>
            <pc:sldMk cId="3327685246" sldId="330"/>
            <ac:picMk id="25" creationId="{F52E7F6C-F1D9-81D2-5C2B-145B6E5CD409}"/>
          </ac:picMkLst>
        </pc:picChg>
        <pc:picChg chg="add mod">
          <ac:chgData name="Abdourahmane DIALLO" userId="4760343351f3e6f7" providerId="LiveId" clId="{54B403A2-ABA2-4108-9AEE-5144727635EE}" dt="2024-05-22T20:34:59.503" v="2991" actId="1076"/>
          <ac:picMkLst>
            <pc:docMk/>
            <pc:sldMk cId="3327685246" sldId="330"/>
            <ac:picMk id="27" creationId="{3F2DA087-60FD-CD24-329D-8F8CF08BCC68}"/>
          </ac:picMkLst>
        </pc:picChg>
      </pc:sldChg>
      <pc:sldChg chg="del">
        <pc:chgData name="Abdourahmane DIALLO" userId="4760343351f3e6f7" providerId="LiveId" clId="{54B403A2-ABA2-4108-9AEE-5144727635EE}" dt="2024-05-22T13:02:30.410" v="689" actId="47"/>
        <pc:sldMkLst>
          <pc:docMk/>
          <pc:sldMk cId="3997909073" sldId="358"/>
        </pc:sldMkLst>
      </pc:sldChg>
      <pc:sldChg chg="addSp delSp modSp mod">
        <pc:chgData name="Abdourahmane DIALLO" userId="4760343351f3e6f7" providerId="LiveId" clId="{54B403A2-ABA2-4108-9AEE-5144727635EE}" dt="2024-05-26T07:12:12.584" v="9586" actId="1035"/>
        <pc:sldMkLst>
          <pc:docMk/>
          <pc:sldMk cId="1380661743" sldId="363"/>
        </pc:sldMkLst>
        <pc:spChg chg="mod">
          <ac:chgData name="Abdourahmane DIALLO" userId="4760343351f3e6f7" providerId="LiveId" clId="{54B403A2-ABA2-4108-9AEE-5144727635EE}" dt="2024-05-23T10:01:01.482" v="4693" actId="2711"/>
          <ac:spMkLst>
            <pc:docMk/>
            <pc:sldMk cId="1380661743" sldId="363"/>
            <ac:spMk id="2" creationId="{A86F79C7-89A5-D0DC-41FB-3B6E36BD12D0}"/>
          </ac:spMkLst>
        </pc:spChg>
        <pc:spChg chg="mod">
          <ac:chgData name="Abdourahmane DIALLO" userId="4760343351f3e6f7" providerId="LiveId" clId="{54B403A2-ABA2-4108-9AEE-5144727635EE}" dt="2024-05-25T08:02:46.642" v="8444" actId="1035"/>
          <ac:spMkLst>
            <pc:docMk/>
            <pc:sldMk cId="1380661743" sldId="363"/>
            <ac:spMk id="3" creationId="{00000000-0000-0000-0000-000000000000}"/>
          </ac:spMkLst>
        </pc:spChg>
        <pc:spChg chg="mod">
          <ac:chgData name="Abdourahmane DIALLO" userId="4760343351f3e6f7" providerId="LiveId" clId="{54B403A2-ABA2-4108-9AEE-5144727635EE}" dt="2024-05-25T08:08:14.832" v="8599" actId="1076"/>
          <ac:spMkLst>
            <pc:docMk/>
            <pc:sldMk cId="1380661743" sldId="363"/>
            <ac:spMk id="4" creationId="{A0F8F1A9-2351-E1CC-A8DD-86E93D30C04E}"/>
          </ac:spMkLst>
        </pc:spChg>
        <pc:spChg chg="add del mod">
          <ac:chgData name="Abdourahmane DIALLO" userId="4760343351f3e6f7" providerId="LiveId" clId="{54B403A2-ABA2-4108-9AEE-5144727635EE}" dt="2024-05-25T08:06:31.888" v="8510" actId="478"/>
          <ac:spMkLst>
            <pc:docMk/>
            <pc:sldMk cId="1380661743" sldId="363"/>
            <ac:spMk id="6" creationId="{156266AE-FC26-453A-E9CC-CEE9650528CC}"/>
          </ac:spMkLst>
        </pc:spChg>
        <pc:spChg chg="mod">
          <ac:chgData name="Abdourahmane DIALLO" userId="4760343351f3e6f7" providerId="LiveId" clId="{54B403A2-ABA2-4108-9AEE-5144727635EE}" dt="2024-05-25T08:07:52.737" v="8596" actId="1036"/>
          <ac:spMkLst>
            <pc:docMk/>
            <pc:sldMk cId="1380661743" sldId="363"/>
            <ac:spMk id="13" creationId="{BB030D17-7824-4306-ACA4-E2B9484F3168}"/>
          </ac:spMkLst>
        </pc:spChg>
        <pc:spChg chg="del">
          <ac:chgData name="Abdourahmane DIALLO" userId="4760343351f3e6f7" providerId="LiveId" clId="{54B403A2-ABA2-4108-9AEE-5144727635EE}" dt="2024-05-22T13:06:11.592" v="694" actId="478"/>
          <ac:spMkLst>
            <pc:docMk/>
            <pc:sldMk cId="1380661743" sldId="363"/>
            <ac:spMk id="19" creationId="{EC1DC7CE-1F02-3E0F-0122-D5D4901D9AC0}"/>
          </ac:spMkLst>
        </pc:spChg>
        <pc:spChg chg="mod">
          <ac:chgData name="Abdourahmane DIALLO" userId="4760343351f3e6f7" providerId="LiveId" clId="{54B403A2-ABA2-4108-9AEE-5144727635EE}" dt="2024-05-25T08:07:52.737" v="8596" actId="1036"/>
          <ac:spMkLst>
            <pc:docMk/>
            <pc:sldMk cId="1380661743" sldId="363"/>
            <ac:spMk id="25" creationId="{F7837382-2440-9263-DB43-40313116C4E0}"/>
          </ac:spMkLst>
        </pc:spChg>
        <pc:spChg chg="mod">
          <ac:chgData name="Abdourahmane DIALLO" userId="4760343351f3e6f7" providerId="LiveId" clId="{54B403A2-ABA2-4108-9AEE-5144727635EE}" dt="2024-05-25T08:07:52.737" v="8596" actId="1036"/>
          <ac:spMkLst>
            <pc:docMk/>
            <pc:sldMk cId="1380661743" sldId="363"/>
            <ac:spMk id="30" creationId="{9346CB2A-DC32-EB6F-C665-28C10511B88C}"/>
          </ac:spMkLst>
        </pc:spChg>
        <pc:spChg chg="mod">
          <ac:chgData name="Abdourahmane DIALLO" userId="4760343351f3e6f7" providerId="LiveId" clId="{54B403A2-ABA2-4108-9AEE-5144727635EE}" dt="2024-05-25T08:07:52.737" v="8596" actId="1036"/>
          <ac:spMkLst>
            <pc:docMk/>
            <pc:sldMk cId="1380661743" sldId="363"/>
            <ac:spMk id="48" creationId="{43A85609-EF7F-C1A4-F042-C5E03FD5C153}"/>
          </ac:spMkLst>
        </pc:spChg>
        <pc:spChg chg="mod">
          <ac:chgData name="Abdourahmane DIALLO" userId="4760343351f3e6f7" providerId="LiveId" clId="{54B403A2-ABA2-4108-9AEE-5144727635EE}" dt="2024-05-25T08:07:52.737" v="8596" actId="1036"/>
          <ac:spMkLst>
            <pc:docMk/>
            <pc:sldMk cId="1380661743" sldId="363"/>
            <ac:spMk id="55" creationId="{FA37CE96-D2B8-3CF2-10CB-29DFE6C956D3}"/>
          </ac:spMkLst>
        </pc:spChg>
        <pc:spChg chg="mod">
          <ac:chgData name="Abdourahmane DIALLO" userId="4760343351f3e6f7" providerId="LiveId" clId="{54B403A2-ABA2-4108-9AEE-5144727635EE}" dt="2024-05-23T10:01:01.482" v="4693" actId="2711"/>
          <ac:spMkLst>
            <pc:docMk/>
            <pc:sldMk cId="1380661743" sldId="363"/>
            <ac:spMk id="56" creationId="{7A9971F3-27B8-470D-877C-4DE2D5AC61CF}"/>
          </ac:spMkLst>
        </pc:spChg>
        <pc:spChg chg="mod">
          <ac:chgData name="Abdourahmane DIALLO" userId="4760343351f3e6f7" providerId="LiveId" clId="{54B403A2-ABA2-4108-9AEE-5144727635EE}" dt="2024-05-26T07:11:35.307" v="9560" actId="20577"/>
          <ac:spMkLst>
            <pc:docMk/>
            <pc:sldMk cId="1380661743" sldId="363"/>
            <ac:spMk id="57" creationId="{9BE0899B-FF6D-AE2F-9A0D-D1A8D13E8171}"/>
          </ac:spMkLst>
        </pc:spChg>
        <pc:spChg chg="mod">
          <ac:chgData name="Abdourahmane DIALLO" userId="4760343351f3e6f7" providerId="LiveId" clId="{54B403A2-ABA2-4108-9AEE-5144727635EE}" dt="2024-05-26T07:12:06.059" v="9572" actId="1035"/>
          <ac:spMkLst>
            <pc:docMk/>
            <pc:sldMk cId="1380661743" sldId="363"/>
            <ac:spMk id="60" creationId="{9549C188-BEAF-B582-3FBD-629ACAF5475C}"/>
          </ac:spMkLst>
        </pc:spChg>
        <pc:spChg chg="mod">
          <ac:chgData name="Abdourahmane DIALLO" userId="4760343351f3e6f7" providerId="LiveId" clId="{54B403A2-ABA2-4108-9AEE-5144727635EE}" dt="2024-05-26T07:11:25.683" v="9556" actId="20577"/>
          <ac:spMkLst>
            <pc:docMk/>
            <pc:sldMk cId="1380661743" sldId="363"/>
            <ac:spMk id="1048" creationId="{C5E02FC5-042F-F94B-253C-C77051B7D309}"/>
          </ac:spMkLst>
        </pc:spChg>
        <pc:spChg chg="mod">
          <ac:chgData name="Abdourahmane DIALLO" userId="4760343351f3e6f7" providerId="LiveId" clId="{54B403A2-ABA2-4108-9AEE-5144727635EE}" dt="2024-05-25T08:08:07.974" v="8598" actId="164"/>
          <ac:spMkLst>
            <pc:docMk/>
            <pc:sldMk cId="1380661743" sldId="363"/>
            <ac:spMk id="1090" creationId="{2C80A3DE-80BD-0827-8691-33C07BFF3E39}"/>
          </ac:spMkLst>
        </pc:spChg>
        <pc:grpChg chg="add mod">
          <ac:chgData name="Abdourahmane DIALLO" userId="4760343351f3e6f7" providerId="LiveId" clId="{54B403A2-ABA2-4108-9AEE-5144727635EE}" dt="2024-05-25T08:08:07.974" v="8598" actId="164"/>
          <ac:grpSpMkLst>
            <pc:docMk/>
            <pc:sldMk cId="1380661743" sldId="363"/>
            <ac:grpSpMk id="7" creationId="{0350570B-7756-4563-9605-D0C777042052}"/>
          </ac:grpSpMkLst>
        </pc:grpChg>
        <pc:grpChg chg="mod">
          <ac:chgData name="Abdourahmane DIALLO" userId="4760343351f3e6f7" providerId="LiveId" clId="{54B403A2-ABA2-4108-9AEE-5144727635EE}" dt="2024-05-25T08:07:52.737" v="8596" actId="1036"/>
          <ac:grpSpMkLst>
            <pc:docMk/>
            <pc:sldMk cId="1380661743" sldId="363"/>
            <ac:grpSpMk id="1075" creationId="{DAE3CADE-5B59-FA68-D241-955723923F4D}"/>
          </ac:grpSpMkLst>
        </pc:grpChg>
        <pc:grpChg chg="mod">
          <ac:chgData name="Abdourahmane DIALLO" userId="4760343351f3e6f7" providerId="LiveId" clId="{54B403A2-ABA2-4108-9AEE-5144727635EE}" dt="2024-05-25T08:07:52.737" v="8596" actId="1036"/>
          <ac:grpSpMkLst>
            <pc:docMk/>
            <pc:sldMk cId="1380661743" sldId="363"/>
            <ac:grpSpMk id="1081" creationId="{6A27C4D6-FB58-8E78-7352-7B5BE8277484}"/>
          </ac:grpSpMkLst>
        </pc:grpChg>
        <pc:grpChg chg="mod">
          <ac:chgData name="Abdourahmane DIALLO" userId="4760343351f3e6f7" providerId="LiveId" clId="{54B403A2-ABA2-4108-9AEE-5144727635EE}" dt="2024-05-25T08:07:52.737" v="8596" actId="1036"/>
          <ac:grpSpMkLst>
            <pc:docMk/>
            <pc:sldMk cId="1380661743" sldId="363"/>
            <ac:grpSpMk id="1082" creationId="{A0DD2057-88C1-E8E0-3BA9-C3938A54E0AA}"/>
          </ac:grpSpMkLst>
        </pc:grpChg>
        <pc:grpChg chg="mod">
          <ac:chgData name="Abdourahmane DIALLO" userId="4760343351f3e6f7" providerId="LiveId" clId="{54B403A2-ABA2-4108-9AEE-5144727635EE}" dt="2024-05-25T08:07:52.737" v="8596" actId="1036"/>
          <ac:grpSpMkLst>
            <pc:docMk/>
            <pc:sldMk cId="1380661743" sldId="363"/>
            <ac:grpSpMk id="1083" creationId="{D1CAD5D5-6208-C497-1FF6-D8E85DA34BEA}"/>
          </ac:grpSpMkLst>
        </pc:grpChg>
        <pc:grpChg chg="mod">
          <ac:chgData name="Abdourahmane DIALLO" userId="4760343351f3e6f7" providerId="LiveId" clId="{54B403A2-ABA2-4108-9AEE-5144727635EE}" dt="2024-05-25T08:07:52.737" v="8596" actId="1036"/>
          <ac:grpSpMkLst>
            <pc:docMk/>
            <pc:sldMk cId="1380661743" sldId="363"/>
            <ac:grpSpMk id="1084" creationId="{06D07803-DD31-10D6-E5E1-2F7645B07C76}"/>
          </ac:grpSpMkLst>
        </pc:grpChg>
        <pc:grpChg chg="mod">
          <ac:chgData name="Abdourahmane DIALLO" userId="4760343351f3e6f7" providerId="LiveId" clId="{54B403A2-ABA2-4108-9AEE-5144727635EE}" dt="2024-05-25T08:08:07.974" v="8598" actId="164"/>
          <ac:grpSpMkLst>
            <pc:docMk/>
            <pc:sldMk cId="1380661743" sldId="363"/>
            <ac:grpSpMk id="1086" creationId="{E39DB89A-BDAA-1957-BF74-FF6A9FBF6B77}"/>
          </ac:grpSpMkLst>
        </pc:grpChg>
        <pc:grpChg chg="mod">
          <ac:chgData name="Abdourahmane DIALLO" userId="4760343351f3e6f7" providerId="LiveId" clId="{54B403A2-ABA2-4108-9AEE-5144727635EE}" dt="2024-05-25T08:07:52.737" v="8596" actId="1036"/>
          <ac:grpSpMkLst>
            <pc:docMk/>
            <pc:sldMk cId="1380661743" sldId="363"/>
            <ac:grpSpMk id="1087" creationId="{08C69FB8-9807-7831-3633-161C8F1E0D66}"/>
          </ac:grpSpMkLst>
        </pc:grpChg>
        <pc:grpChg chg="mod">
          <ac:chgData name="Abdourahmane DIALLO" userId="4760343351f3e6f7" providerId="LiveId" clId="{54B403A2-ABA2-4108-9AEE-5144727635EE}" dt="2024-05-25T08:07:52.737" v="8596" actId="1036"/>
          <ac:grpSpMkLst>
            <pc:docMk/>
            <pc:sldMk cId="1380661743" sldId="363"/>
            <ac:grpSpMk id="1088" creationId="{00D79D2D-6583-140B-469F-CD72F69D350E}"/>
          </ac:grpSpMkLst>
        </pc:grpChg>
        <pc:grpChg chg="mod">
          <ac:chgData name="Abdourahmane DIALLO" userId="4760343351f3e6f7" providerId="LiveId" clId="{54B403A2-ABA2-4108-9AEE-5144727635EE}" dt="2024-05-25T08:07:52.737" v="8596" actId="1036"/>
          <ac:grpSpMkLst>
            <pc:docMk/>
            <pc:sldMk cId="1380661743" sldId="363"/>
            <ac:grpSpMk id="1089" creationId="{8B35E30B-654B-8589-D7FC-C28567F37662}"/>
          </ac:grpSpMkLst>
        </pc:grpChg>
        <pc:picChg chg="mod">
          <ac:chgData name="Abdourahmane DIALLO" userId="4760343351f3e6f7" providerId="LiveId" clId="{54B403A2-ABA2-4108-9AEE-5144727635EE}" dt="2024-05-25T08:07:52.737" v="8596" actId="1036"/>
          <ac:picMkLst>
            <pc:docMk/>
            <pc:sldMk cId="1380661743" sldId="363"/>
            <ac:picMk id="21" creationId="{D5A7BAF1-1762-8286-87F1-FE9B9DA9EF5C}"/>
          </ac:picMkLst>
        </pc:picChg>
        <pc:picChg chg="mod">
          <ac:chgData name="Abdourahmane DIALLO" userId="4760343351f3e6f7" providerId="LiveId" clId="{54B403A2-ABA2-4108-9AEE-5144727635EE}" dt="2024-05-25T08:07:52.737" v="8596" actId="1036"/>
          <ac:picMkLst>
            <pc:docMk/>
            <pc:sldMk cId="1380661743" sldId="363"/>
            <ac:picMk id="27" creationId="{19322954-296A-EA0A-ED53-3C6091FD9E87}"/>
          </ac:picMkLst>
        </pc:picChg>
        <pc:picChg chg="mod">
          <ac:chgData name="Abdourahmane DIALLO" userId="4760343351f3e6f7" providerId="LiveId" clId="{54B403A2-ABA2-4108-9AEE-5144727635EE}" dt="2024-05-25T08:07:52.737" v="8596" actId="1036"/>
          <ac:picMkLst>
            <pc:docMk/>
            <pc:sldMk cId="1380661743" sldId="363"/>
            <ac:picMk id="47" creationId="{D4EC3CDA-A7FF-9706-F3AB-9D43329F7889}"/>
          </ac:picMkLst>
        </pc:picChg>
        <pc:picChg chg="mod">
          <ac:chgData name="Abdourahmane DIALLO" userId="4760343351f3e6f7" providerId="LiveId" clId="{54B403A2-ABA2-4108-9AEE-5144727635EE}" dt="2024-05-25T08:07:52.737" v="8596" actId="1036"/>
          <ac:picMkLst>
            <pc:docMk/>
            <pc:sldMk cId="1380661743" sldId="363"/>
            <ac:picMk id="52" creationId="{6C9A92DF-D1C6-2DFD-AB22-B6EADD902F56}"/>
          </ac:picMkLst>
        </pc:picChg>
        <pc:picChg chg="mod">
          <ac:chgData name="Abdourahmane DIALLO" userId="4760343351f3e6f7" providerId="LiveId" clId="{54B403A2-ABA2-4108-9AEE-5144727635EE}" dt="2024-05-25T08:07:52.737" v="8596" actId="1036"/>
          <ac:picMkLst>
            <pc:docMk/>
            <pc:sldMk cId="1380661743" sldId="363"/>
            <ac:picMk id="54" creationId="{419DFA68-DB67-2104-704D-A41161EBFC93}"/>
          </ac:picMkLst>
        </pc:picChg>
        <pc:picChg chg="mod">
          <ac:chgData name="Abdourahmane DIALLO" userId="4760343351f3e6f7" providerId="LiveId" clId="{54B403A2-ABA2-4108-9AEE-5144727635EE}" dt="2024-05-26T07:12:12.584" v="9586" actId="1035"/>
          <ac:picMkLst>
            <pc:docMk/>
            <pc:sldMk cId="1380661743" sldId="363"/>
            <ac:picMk id="63" creationId="{2D505AD6-8ADF-DE24-9C78-25ECC5C2BB95}"/>
          </ac:picMkLst>
        </pc:picChg>
        <pc:picChg chg="mod">
          <ac:chgData name="Abdourahmane DIALLO" userId="4760343351f3e6f7" providerId="LiveId" clId="{54B403A2-ABA2-4108-9AEE-5144727635EE}" dt="2024-05-25T08:07:52.737" v="8596" actId="1036"/>
          <ac:picMkLst>
            <pc:docMk/>
            <pc:sldMk cId="1380661743" sldId="363"/>
            <ac:picMk id="1034" creationId="{9B47B3AC-1F7E-5F7A-6270-4E005DE5BAEA}"/>
          </ac:picMkLst>
        </pc:picChg>
        <pc:picChg chg="mod">
          <ac:chgData name="Abdourahmane DIALLO" userId="4760343351f3e6f7" providerId="LiveId" clId="{54B403A2-ABA2-4108-9AEE-5144727635EE}" dt="2024-05-25T08:09:05.656" v="8608" actId="1036"/>
          <ac:picMkLst>
            <pc:docMk/>
            <pc:sldMk cId="1380661743" sldId="363"/>
            <ac:picMk id="1071" creationId="{CD4D6927-15FB-BF07-85A5-2F398CDACB73}"/>
          </ac:picMkLst>
        </pc:picChg>
        <pc:picChg chg="mod">
          <ac:chgData name="Abdourahmane DIALLO" userId="4760343351f3e6f7" providerId="LiveId" clId="{54B403A2-ABA2-4108-9AEE-5144727635EE}" dt="2024-05-25T08:09:28.607" v="8611" actId="1036"/>
          <ac:picMkLst>
            <pc:docMk/>
            <pc:sldMk cId="1380661743" sldId="363"/>
            <ac:picMk id="1076" creationId="{037C0746-B3AC-129A-4F33-05F213400E1A}"/>
          </ac:picMkLst>
        </pc:picChg>
        <pc:picChg chg="mod">
          <ac:chgData name="Abdourahmane DIALLO" userId="4760343351f3e6f7" providerId="LiveId" clId="{54B403A2-ABA2-4108-9AEE-5144727635EE}" dt="2024-05-25T08:09:28.607" v="8611" actId="1036"/>
          <ac:picMkLst>
            <pc:docMk/>
            <pc:sldMk cId="1380661743" sldId="363"/>
            <ac:picMk id="1077" creationId="{9F0D3F59-3BD9-8AD9-65F7-DB0A3CA3BF30}"/>
          </ac:picMkLst>
        </pc:picChg>
        <pc:picChg chg="mod">
          <ac:chgData name="Abdourahmane DIALLO" userId="4760343351f3e6f7" providerId="LiveId" clId="{54B403A2-ABA2-4108-9AEE-5144727635EE}" dt="2024-05-25T08:26:15.118" v="8922" actId="1036"/>
          <ac:picMkLst>
            <pc:docMk/>
            <pc:sldMk cId="1380661743" sldId="363"/>
            <ac:picMk id="1078" creationId="{262BE7CF-AEC8-AC50-19CE-41C114C544A4}"/>
          </ac:picMkLst>
        </pc:picChg>
        <pc:picChg chg="mod">
          <ac:chgData name="Abdourahmane DIALLO" userId="4760343351f3e6f7" providerId="LiveId" clId="{54B403A2-ABA2-4108-9AEE-5144727635EE}" dt="2024-05-25T08:09:28.607" v="8611" actId="1036"/>
          <ac:picMkLst>
            <pc:docMk/>
            <pc:sldMk cId="1380661743" sldId="363"/>
            <ac:picMk id="1079" creationId="{D416E94F-8684-C233-4A84-3142C7511045}"/>
          </ac:picMkLst>
        </pc:picChg>
        <pc:picChg chg="mod">
          <ac:chgData name="Abdourahmane DIALLO" userId="4760343351f3e6f7" providerId="LiveId" clId="{54B403A2-ABA2-4108-9AEE-5144727635EE}" dt="2024-05-25T08:09:28.607" v="8611" actId="1036"/>
          <ac:picMkLst>
            <pc:docMk/>
            <pc:sldMk cId="1380661743" sldId="363"/>
            <ac:picMk id="1080" creationId="{0C406FAC-8C79-3524-D308-A514D5AC336F}"/>
          </ac:picMkLst>
        </pc:picChg>
        <pc:cxnChg chg="mod">
          <ac:chgData name="Abdourahmane DIALLO" userId="4760343351f3e6f7" providerId="LiveId" clId="{54B403A2-ABA2-4108-9AEE-5144727635EE}" dt="2024-05-25T08:07:52.737" v="8596" actId="1036"/>
          <ac:cxnSpMkLst>
            <pc:docMk/>
            <pc:sldMk cId="1380661743" sldId="363"/>
            <ac:cxnSpMk id="1029" creationId="{6A1679C5-61AD-F298-8A6E-5403CAC64D49}"/>
          </ac:cxnSpMkLst>
        </pc:cxnChg>
        <pc:cxnChg chg="mod">
          <ac:chgData name="Abdourahmane DIALLO" userId="4760343351f3e6f7" providerId="LiveId" clId="{54B403A2-ABA2-4108-9AEE-5144727635EE}" dt="2024-05-25T08:07:52.737" v="8596" actId="1036"/>
          <ac:cxnSpMkLst>
            <pc:docMk/>
            <pc:sldMk cId="1380661743" sldId="363"/>
            <ac:cxnSpMk id="1037" creationId="{E19D6625-30CA-6223-61EE-2260D1DF56DE}"/>
          </ac:cxnSpMkLst>
        </pc:cxnChg>
        <pc:cxnChg chg="mod">
          <ac:chgData name="Abdourahmane DIALLO" userId="4760343351f3e6f7" providerId="LiveId" clId="{54B403A2-ABA2-4108-9AEE-5144727635EE}" dt="2024-05-25T08:07:52.737" v="8596" actId="1036"/>
          <ac:cxnSpMkLst>
            <pc:docMk/>
            <pc:sldMk cId="1380661743" sldId="363"/>
            <ac:cxnSpMk id="1039" creationId="{A9683128-B0DA-9D2A-4B67-05B06D5FACF2}"/>
          </ac:cxnSpMkLst>
        </pc:cxnChg>
        <pc:cxnChg chg="mod">
          <ac:chgData name="Abdourahmane DIALLO" userId="4760343351f3e6f7" providerId="LiveId" clId="{54B403A2-ABA2-4108-9AEE-5144727635EE}" dt="2024-05-25T08:07:52.737" v="8596" actId="1036"/>
          <ac:cxnSpMkLst>
            <pc:docMk/>
            <pc:sldMk cId="1380661743" sldId="363"/>
            <ac:cxnSpMk id="1040" creationId="{260975AE-DEA0-AA9D-FF71-68DD62B73CA0}"/>
          </ac:cxnSpMkLst>
        </pc:cxnChg>
        <pc:cxnChg chg="mod">
          <ac:chgData name="Abdourahmane DIALLO" userId="4760343351f3e6f7" providerId="LiveId" clId="{54B403A2-ABA2-4108-9AEE-5144727635EE}" dt="2024-05-25T08:07:52.737" v="8596" actId="1036"/>
          <ac:cxnSpMkLst>
            <pc:docMk/>
            <pc:sldMk cId="1380661743" sldId="363"/>
            <ac:cxnSpMk id="1041" creationId="{2CFC35AF-19D5-7A57-6075-0C564D9A2941}"/>
          </ac:cxnSpMkLst>
        </pc:cxnChg>
        <pc:cxnChg chg="mod">
          <ac:chgData name="Abdourahmane DIALLO" userId="4760343351f3e6f7" providerId="LiveId" clId="{54B403A2-ABA2-4108-9AEE-5144727635EE}" dt="2024-05-25T08:07:52.737" v="8596" actId="1036"/>
          <ac:cxnSpMkLst>
            <pc:docMk/>
            <pc:sldMk cId="1380661743" sldId="363"/>
            <ac:cxnSpMk id="1073" creationId="{8BF1D5E4-4F5A-45DB-D2E4-DB5DD91724DB}"/>
          </ac:cxnSpMkLst>
        </pc:cxnChg>
        <pc:cxnChg chg="mod">
          <ac:chgData name="Abdourahmane DIALLO" userId="4760343351f3e6f7" providerId="LiveId" clId="{54B403A2-ABA2-4108-9AEE-5144727635EE}" dt="2024-05-25T08:07:52.737" v="8596" actId="1036"/>
          <ac:cxnSpMkLst>
            <pc:docMk/>
            <pc:sldMk cId="1380661743" sldId="363"/>
            <ac:cxnSpMk id="1074" creationId="{CFA3C848-2BCF-A324-0A50-D923A9BCA596}"/>
          </ac:cxnSpMkLst>
        </pc:cxnChg>
      </pc:sldChg>
      <pc:sldChg chg="addSp delSp modSp mod">
        <pc:chgData name="Abdourahmane DIALLO" userId="4760343351f3e6f7" providerId="LiveId" clId="{54B403A2-ABA2-4108-9AEE-5144727635EE}" dt="2024-05-24T12:52:41.297" v="7962" actId="14100"/>
        <pc:sldMkLst>
          <pc:docMk/>
          <pc:sldMk cId="3096581349" sldId="366"/>
        </pc:sldMkLst>
        <pc:spChg chg="add mod">
          <ac:chgData name="Abdourahmane DIALLO" userId="4760343351f3e6f7" providerId="LiveId" clId="{54B403A2-ABA2-4108-9AEE-5144727635EE}" dt="2024-05-24T12:52:02.316" v="7926" actId="14100"/>
          <ac:spMkLst>
            <pc:docMk/>
            <pc:sldMk cId="3096581349" sldId="366"/>
            <ac:spMk id="3" creationId="{3E97B0DC-3BDC-1711-E3D7-3BFD954FB1B3}"/>
          </ac:spMkLst>
        </pc:spChg>
        <pc:spChg chg="add del">
          <ac:chgData name="Abdourahmane DIALLO" userId="4760343351f3e6f7" providerId="LiveId" clId="{54B403A2-ABA2-4108-9AEE-5144727635EE}" dt="2024-05-22T17:01:46.895" v="2021" actId="22"/>
          <ac:spMkLst>
            <pc:docMk/>
            <pc:sldMk cId="3096581349" sldId="366"/>
            <ac:spMk id="5" creationId="{81808261-1818-CFC1-87FE-BF064718274F}"/>
          </ac:spMkLst>
        </pc:spChg>
        <pc:spChg chg="mod">
          <ac:chgData name="Abdourahmane DIALLO" userId="4760343351f3e6f7" providerId="LiveId" clId="{54B403A2-ABA2-4108-9AEE-5144727635EE}" dt="2024-05-23T10:02:46.164" v="4708" actId="2711"/>
          <ac:spMkLst>
            <pc:docMk/>
            <pc:sldMk cId="3096581349" sldId="366"/>
            <ac:spMk id="6" creationId="{00000000-0000-0000-0000-000000000000}"/>
          </ac:spMkLst>
        </pc:spChg>
        <pc:spChg chg="del mod">
          <ac:chgData name="Abdourahmane DIALLO" userId="4760343351f3e6f7" providerId="LiveId" clId="{54B403A2-ABA2-4108-9AEE-5144727635EE}" dt="2024-05-22T17:01:10.853" v="2012" actId="478"/>
          <ac:spMkLst>
            <pc:docMk/>
            <pc:sldMk cId="3096581349" sldId="366"/>
            <ac:spMk id="9" creationId="{5FA31E0D-94E3-42EA-87E4-0DB145316D04}"/>
          </ac:spMkLst>
        </pc:spChg>
        <pc:spChg chg="add">
          <ac:chgData name="Abdourahmane DIALLO" userId="4760343351f3e6f7" providerId="LiveId" clId="{54B403A2-ABA2-4108-9AEE-5144727635EE}" dt="2024-05-22T17:08:48.473" v="2048"/>
          <ac:spMkLst>
            <pc:docMk/>
            <pc:sldMk cId="3096581349" sldId="366"/>
            <ac:spMk id="10" creationId="{F1A550E2-F5A9-1F4A-1987-9F1FF4FAED04}"/>
          </ac:spMkLst>
        </pc:spChg>
        <pc:spChg chg="mod">
          <ac:chgData name="Abdourahmane DIALLO" userId="4760343351f3e6f7" providerId="LiveId" clId="{54B403A2-ABA2-4108-9AEE-5144727635EE}" dt="2024-05-23T10:02:46.164" v="4708" actId="2711"/>
          <ac:spMkLst>
            <pc:docMk/>
            <pc:sldMk cId="3096581349" sldId="366"/>
            <ac:spMk id="12" creationId="{83505899-5113-4328-9E25-F3F31C138E79}"/>
          </ac:spMkLst>
        </pc:spChg>
        <pc:spChg chg="mod">
          <ac:chgData name="Abdourahmane DIALLO" userId="4760343351f3e6f7" providerId="LiveId" clId="{54B403A2-ABA2-4108-9AEE-5144727635EE}" dt="2024-05-24T12:52:30.845" v="7943" actId="1037"/>
          <ac:spMkLst>
            <pc:docMk/>
            <pc:sldMk cId="3096581349" sldId="366"/>
            <ac:spMk id="19" creationId="{050D4B81-90BD-4CFE-8992-1176A70514B3}"/>
          </ac:spMkLst>
        </pc:spChg>
        <pc:spChg chg="mod">
          <ac:chgData name="Abdourahmane DIALLO" userId="4760343351f3e6f7" providerId="LiveId" clId="{54B403A2-ABA2-4108-9AEE-5144727635EE}" dt="2024-05-24T12:52:36.787" v="7961" actId="1037"/>
          <ac:spMkLst>
            <pc:docMk/>
            <pc:sldMk cId="3096581349" sldId="366"/>
            <ac:spMk id="21" creationId="{F70D7018-F0E2-4638-8AFF-587DCBC7DE7A}"/>
          </ac:spMkLst>
        </pc:spChg>
        <pc:grpChg chg="del">
          <ac:chgData name="Abdourahmane DIALLO" userId="4760343351f3e6f7" providerId="LiveId" clId="{54B403A2-ABA2-4108-9AEE-5144727635EE}" dt="2024-05-22T17:02:45.768" v="2025" actId="478"/>
          <ac:grpSpMkLst>
            <pc:docMk/>
            <pc:sldMk cId="3096581349" sldId="366"/>
            <ac:grpSpMk id="22" creationId="{5DCCE0D6-12A5-433C-8767-E65D8F46FBD0}"/>
          </ac:grpSpMkLst>
        </pc:grpChg>
        <pc:graphicFrameChg chg="add mod">
          <ac:chgData name="Abdourahmane DIALLO" userId="4760343351f3e6f7" providerId="LiveId" clId="{54B403A2-ABA2-4108-9AEE-5144727635EE}" dt="2024-05-22T17:01:34.253" v="2016"/>
          <ac:graphicFrameMkLst>
            <pc:docMk/>
            <pc:sldMk cId="3096581349" sldId="366"/>
            <ac:graphicFrameMk id="3" creationId="{F11B9408-2615-A582-A2BD-25FC8B80B7EA}"/>
          </ac:graphicFrameMkLst>
        </pc:graphicFrameChg>
        <pc:graphicFrameChg chg="add mod modGraphic">
          <ac:chgData name="Abdourahmane DIALLO" userId="4760343351f3e6f7" providerId="LiveId" clId="{54B403A2-ABA2-4108-9AEE-5144727635EE}" dt="2024-05-24T12:52:41.297" v="7962" actId="14100"/>
          <ac:graphicFrameMkLst>
            <pc:docMk/>
            <pc:sldMk cId="3096581349" sldId="366"/>
            <ac:graphicFrameMk id="8" creationId="{E84C7C11-D261-0981-4D1A-2DD05E6BB6CE}"/>
          </ac:graphicFrameMkLst>
        </pc:graphicFrameChg>
        <pc:picChg chg="del">
          <ac:chgData name="Abdourahmane DIALLO" userId="4760343351f3e6f7" providerId="LiveId" clId="{54B403A2-ABA2-4108-9AEE-5144727635EE}" dt="2024-05-22T17:01:11.827" v="2013" actId="478"/>
          <ac:picMkLst>
            <pc:docMk/>
            <pc:sldMk cId="3096581349" sldId="366"/>
            <ac:picMk id="2" creationId="{3D94904D-F7CE-40AB-9F2F-B4D7A5DF576F}"/>
          </ac:picMkLst>
        </pc:picChg>
        <pc:picChg chg="del">
          <ac:chgData name="Abdourahmane DIALLO" userId="4760343351f3e6f7" providerId="LiveId" clId="{54B403A2-ABA2-4108-9AEE-5144727635EE}" dt="2024-05-22T17:01:07.386" v="2010" actId="478"/>
          <ac:picMkLst>
            <pc:docMk/>
            <pc:sldMk cId="3096581349" sldId="366"/>
            <ac:picMk id="7" creationId="{B4F2C77E-56A1-4F80-9F4D-E9B17DAE1EA1}"/>
          </ac:picMkLst>
        </pc:picChg>
      </pc:sldChg>
      <pc:sldChg chg="delSp mod">
        <pc:chgData name="Abdourahmane DIALLO" userId="4760343351f3e6f7" providerId="LiveId" clId="{54B403A2-ABA2-4108-9AEE-5144727635EE}" dt="2024-05-22T17:56:07.715" v="2600" actId="478"/>
        <pc:sldMkLst>
          <pc:docMk/>
          <pc:sldMk cId="282684808" sldId="369"/>
        </pc:sldMkLst>
        <pc:spChg chg="del">
          <ac:chgData name="Abdourahmane DIALLO" userId="4760343351f3e6f7" providerId="LiveId" clId="{54B403A2-ABA2-4108-9AEE-5144727635EE}" dt="2024-05-22T17:56:07.715" v="2600" actId="478"/>
          <ac:spMkLst>
            <pc:docMk/>
            <pc:sldMk cId="282684808" sldId="369"/>
            <ac:spMk id="5" creationId="{13EB75E0-6F3D-48BC-A821-9F0BDA8EE251}"/>
          </ac:spMkLst>
        </pc:spChg>
      </pc:sldChg>
      <pc:sldChg chg="del">
        <pc:chgData name="Abdourahmane DIALLO" userId="4760343351f3e6f7" providerId="LiveId" clId="{54B403A2-ABA2-4108-9AEE-5144727635EE}" dt="2024-05-22T17:56:10.095" v="2601" actId="47"/>
        <pc:sldMkLst>
          <pc:docMk/>
          <pc:sldMk cId="2572861221" sldId="370"/>
        </pc:sldMkLst>
      </pc:sldChg>
      <pc:sldChg chg="del">
        <pc:chgData name="Abdourahmane DIALLO" userId="4760343351f3e6f7" providerId="LiveId" clId="{54B403A2-ABA2-4108-9AEE-5144727635EE}" dt="2024-05-22T17:56:10.976" v="2602" actId="47"/>
        <pc:sldMkLst>
          <pc:docMk/>
          <pc:sldMk cId="1853565658" sldId="371"/>
        </pc:sldMkLst>
      </pc:sldChg>
      <pc:sldChg chg="del">
        <pc:chgData name="Abdourahmane DIALLO" userId="4760343351f3e6f7" providerId="LiveId" clId="{54B403A2-ABA2-4108-9AEE-5144727635EE}" dt="2024-05-22T17:56:11.600" v="2603" actId="47"/>
        <pc:sldMkLst>
          <pc:docMk/>
          <pc:sldMk cId="2867396743" sldId="372"/>
        </pc:sldMkLst>
      </pc:sldChg>
      <pc:sldChg chg="addSp delSp modSp mod ord">
        <pc:chgData name="Abdourahmane DIALLO" userId="4760343351f3e6f7" providerId="LiveId" clId="{54B403A2-ABA2-4108-9AEE-5144727635EE}" dt="2024-05-26T07:15:21.168" v="9597" actId="20577"/>
        <pc:sldMkLst>
          <pc:docMk/>
          <pc:sldMk cId="4075677907" sldId="378"/>
        </pc:sldMkLst>
        <pc:spChg chg="del mod topLvl">
          <ac:chgData name="Abdourahmane DIALLO" userId="4760343351f3e6f7" providerId="LiveId" clId="{54B403A2-ABA2-4108-9AEE-5144727635EE}" dt="2024-05-23T07:20:13.465" v="3654" actId="478"/>
          <ac:spMkLst>
            <pc:docMk/>
            <pc:sldMk cId="4075677907" sldId="378"/>
            <ac:spMk id="4" creationId="{BF7C170F-D8E3-F1D3-9B05-21BEF6ADF36B}"/>
          </ac:spMkLst>
        </pc:spChg>
        <pc:spChg chg="mod">
          <ac:chgData name="Abdourahmane DIALLO" userId="4760343351f3e6f7" providerId="LiveId" clId="{54B403A2-ABA2-4108-9AEE-5144727635EE}" dt="2024-05-23T14:56:30.385" v="6615" actId="20577"/>
          <ac:spMkLst>
            <pc:docMk/>
            <pc:sldMk cId="4075677907" sldId="378"/>
            <ac:spMk id="10" creationId="{4E18107D-5912-4752-97F5-2820483BA914}"/>
          </ac:spMkLst>
        </pc:spChg>
        <pc:spChg chg="add del mod">
          <ac:chgData name="Abdourahmane DIALLO" userId="4760343351f3e6f7" providerId="LiveId" clId="{54B403A2-ABA2-4108-9AEE-5144727635EE}" dt="2024-05-23T14:39:05.378" v="6532" actId="478"/>
          <ac:spMkLst>
            <pc:docMk/>
            <pc:sldMk cId="4075677907" sldId="378"/>
            <ac:spMk id="12" creationId="{3F3F1244-6229-7341-16E5-EC90B65ACAFC}"/>
          </ac:spMkLst>
        </pc:spChg>
        <pc:spChg chg="add del mod">
          <ac:chgData name="Abdourahmane DIALLO" userId="4760343351f3e6f7" providerId="LiveId" clId="{54B403A2-ABA2-4108-9AEE-5144727635EE}" dt="2024-05-23T09:36:59.098" v="4421" actId="478"/>
          <ac:spMkLst>
            <pc:docMk/>
            <pc:sldMk cId="4075677907" sldId="378"/>
            <ac:spMk id="14" creationId="{73EB7693-87D4-7D3A-E496-97232C20D98C}"/>
          </ac:spMkLst>
        </pc:spChg>
        <pc:spChg chg="del mod">
          <ac:chgData name="Abdourahmane DIALLO" userId="4760343351f3e6f7" providerId="LiveId" clId="{54B403A2-ABA2-4108-9AEE-5144727635EE}" dt="2024-05-23T08:01:10.271" v="4047" actId="478"/>
          <ac:spMkLst>
            <pc:docMk/>
            <pc:sldMk cId="4075677907" sldId="378"/>
            <ac:spMk id="24" creationId="{8D31DE6D-19EF-4319-AB88-2886E9E2A3DD}"/>
          </ac:spMkLst>
        </pc:spChg>
        <pc:grpChg chg="add del mod">
          <ac:chgData name="Abdourahmane DIALLO" userId="4760343351f3e6f7" providerId="LiveId" clId="{54B403A2-ABA2-4108-9AEE-5144727635EE}" dt="2024-05-23T07:20:13.465" v="3654" actId="478"/>
          <ac:grpSpMkLst>
            <pc:docMk/>
            <pc:sldMk cId="4075677907" sldId="378"/>
            <ac:grpSpMk id="2" creationId="{0B7BD7BF-3D7F-0C14-08F2-F778105C136D}"/>
          </ac:grpSpMkLst>
        </pc:grpChg>
        <pc:graphicFrameChg chg="add del mod modGraphic">
          <ac:chgData name="Abdourahmane DIALLO" userId="4760343351f3e6f7" providerId="LiveId" clId="{54B403A2-ABA2-4108-9AEE-5144727635EE}" dt="2024-05-23T08:21:16.968" v="4087" actId="478"/>
          <ac:graphicFrameMkLst>
            <pc:docMk/>
            <pc:sldMk cId="4075677907" sldId="378"/>
            <ac:graphicFrameMk id="6" creationId="{A25D4DB4-5563-AA69-0DD0-F0384C97EFD2}"/>
          </ac:graphicFrameMkLst>
        </pc:graphicFrameChg>
        <pc:graphicFrameChg chg="add mod">
          <ac:chgData name="Abdourahmane DIALLO" userId="4760343351f3e6f7" providerId="LiveId" clId="{54B403A2-ABA2-4108-9AEE-5144727635EE}" dt="2024-05-23T08:37:37.490" v="4088"/>
          <ac:graphicFrameMkLst>
            <pc:docMk/>
            <pc:sldMk cId="4075677907" sldId="378"/>
            <ac:graphicFrameMk id="7" creationId="{10FB0BC7-06BB-1715-A193-3341C465C01F}"/>
          </ac:graphicFrameMkLst>
        </pc:graphicFrameChg>
        <pc:graphicFrameChg chg="add del mod modGraphic">
          <ac:chgData name="Abdourahmane DIALLO" userId="4760343351f3e6f7" providerId="LiveId" clId="{54B403A2-ABA2-4108-9AEE-5144727635EE}" dt="2024-05-23T14:50:57.009" v="6534" actId="478"/>
          <ac:graphicFrameMkLst>
            <pc:docMk/>
            <pc:sldMk cId="4075677907" sldId="378"/>
            <ac:graphicFrameMk id="9" creationId="{F20EEAC6-BC69-4B79-31CF-A95935E83BFA}"/>
          </ac:graphicFrameMkLst>
        </pc:graphicFrameChg>
        <pc:graphicFrameChg chg="add mod">
          <ac:chgData name="Abdourahmane DIALLO" userId="4760343351f3e6f7" providerId="LiveId" clId="{54B403A2-ABA2-4108-9AEE-5144727635EE}" dt="2024-05-23T14:50:58.953" v="6535"/>
          <ac:graphicFrameMkLst>
            <pc:docMk/>
            <pc:sldMk cId="4075677907" sldId="378"/>
            <ac:graphicFrameMk id="15" creationId="{804EE77E-E6D1-6D90-4876-90E5CA362AA8}"/>
          </ac:graphicFrameMkLst>
        </pc:graphicFrameChg>
        <pc:graphicFrameChg chg="add mod modGraphic">
          <ac:chgData name="Abdourahmane DIALLO" userId="4760343351f3e6f7" providerId="LiveId" clId="{54B403A2-ABA2-4108-9AEE-5144727635EE}" dt="2024-05-26T07:15:21.168" v="9597" actId="20577"/>
          <ac:graphicFrameMkLst>
            <pc:docMk/>
            <pc:sldMk cId="4075677907" sldId="378"/>
            <ac:graphicFrameMk id="16" creationId="{0087DD44-B48D-147E-4771-7362D831AF9F}"/>
          </ac:graphicFrameMkLst>
        </pc:graphicFrameChg>
        <pc:picChg chg="mod topLvl">
          <ac:chgData name="Abdourahmane DIALLO" userId="4760343351f3e6f7" providerId="LiveId" clId="{54B403A2-ABA2-4108-9AEE-5144727635EE}" dt="2024-05-23T14:35:08.418" v="6506" actId="1076"/>
          <ac:picMkLst>
            <pc:docMk/>
            <pc:sldMk cId="4075677907" sldId="378"/>
            <ac:picMk id="5" creationId="{E7ACB7D2-EAF5-8B3E-F26D-128AB5E1B1D9}"/>
          </ac:picMkLst>
        </pc:picChg>
        <pc:cxnChg chg="del mod">
          <ac:chgData name="Abdourahmane DIALLO" userId="4760343351f3e6f7" providerId="LiveId" clId="{54B403A2-ABA2-4108-9AEE-5144727635EE}" dt="2024-05-22T21:55:54.086" v="3376" actId="478"/>
          <ac:cxnSpMkLst>
            <pc:docMk/>
            <pc:sldMk cId="4075677907" sldId="378"/>
            <ac:cxnSpMk id="6" creationId="{996DB032-35C8-54AD-B268-1CF71958C16A}"/>
          </ac:cxnSpMkLst>
        </pc:cxnChg>
      </pc:sldChg>
      <pc:sldChg chg="del">
        <pc:chgData name="Abdourahmane DIALLO" userId="4760343351f3e6f7" providerId="LiveId" clId="{54B403A2-ABA2-4108-9AEE-5144727635EE}" dt="2024-05-22T13:02:30.410" v="689" actId="47"/>
        <pc:sldMkLst>
          <pc:docMk/>
          <pc:sldMk cId="3937516031" sldId="379"/>
        </pc:sldMkLst>
      </pc:sldChg>
      <pc:sldChg chg="del">
        <pc:chgData name="Abdourahmane DIALLO" userId="4760343351f3e6f7" providerId="LiveId" clId="{54B403A2-ABA2-4108-9AEE-5144727635EE}" dt="2024-05-22T17:51:06.681" v="2535" actId="47"/>
        <pc:sldMkLst>
          <pc:docMk/>
          <pc:sldMk cId="3095810141" sldId="380"/>
        </pc:sldMkLst>
      </pc:sldChg>
      <pc:sldChg chg="del">
        <pc:chgData name="Abdourahmane DIALLO" userId="4760343351f3e6f7" providerId="LiveId" clId="{54B403A2-ABA2-4108-9AEE-5144727635EE}" dt="2024-05-22T13:02:30.410" v="689" actId="47"/>
        <pc:sldMkLst>
          <pc:docMk/>
          <pc:sldMk cId="1154716011" sldId="386"/>
        </pc:sldMkLst>
      </pc:sldChg>
      <pc:sldChg chg="addSp delSp modSp mod">
        <pc:chgData name="Abdourahmane DIALLO" userId="4760343351f3e6f7" providerId="LiveId" clId="{54B403A2-ABA2-4108-9AEE-5144727635EE}" dt="2024-05-25T09:12:18.453" v="9429" actId="1035"/>
        <pc:sldMkLst>
          <pc:docMk/>
          <pc:sldMk cId="1843658982" sldId="389"/>
        </pc:sldMkLst>
        <pc:spChg chg="add mod">
          <ac:chgData name="Abdourahmane DIALLO" userId="4760343351f3e6f7" providerId="LiveId" clId="{54B403A2-ABA2-4108-9AEE-5144727635EE}" dt="2024-05-25T09:12:18.453" v="9429" actId="1035"/>
          <ac:spMkLst>
            <pc:docMk/>
            <pc:sldMk cId="1843658982" sldId="389"/>
            <ac:spMk id="3" creationId="{895D11CD-D980-08F2-99A2-790AD5BFC6E0}"/>
          </ac:spMkLst>
        </pc:spChg>
        <pc:spChg chg="mod">
          <ac:chgData name="Abdourahmane DIALLO" userId="4760343351f3e6f7" providerId="LiveId" clId="{54B403A2-ABA2-4108-9AEE-5144727635EE}" dt="2024-05-23T10:03:14.619" v="4712" actId="2711"/>
          <ac:spMkLst>
            <pc:docMk/>
            <pc:sldMk cId="1843658982" sldId="389"/>
            <ac:spMk id="4" creationId="{00000000-0000-0000-0000-000000000000}"/>
          </ac:spMkLst>
        </pc:spChg>
        <pc:spChg chg="add mod">
          <ac:chgData name="Abdourahmane DIALLO" userId="4760343351f3e6f7" providerId="LiveId" clId="{54B403A2-ABA2-4108-9AEE-5144727635EE}" dt="2024-05-25T09:09:48.962" v="9294" actId="1076"/>
          <ac:spMkLst>
            <pc:docMk/>
            <pc:sldMk cId="1843658982" sldId="389"/>
            <ac:spMk id="5" creationId="{A53F5DFB-AF40-0F6E-A515-775C6650CBF4}"/>
          </ac:spMkLst>
        </pc:spChg>
        <pc:spChg chg="add mod">
          <ac:chgData name="Abdourahmane DIALLO" userId="4760343351f3e6f7" providerId="LiveId" clId="{54B403A2-ABA2-4108-9AEE-5144727635EE}" dt="2024-05-25T09:12:11.099" v="9424" actId="20577"/>
          <ac:spMkLst>
            <pc:docMk/>
            <pc:sldMk cId="1843658982" sldId="389"/>
            <ac:spMk id="6" creationId="{1FDCB89D-67C0-C4E8-3B69-C790EDF6CD99}"/>
          </ac:spMkLst>
        </pc:spChg>
        <pc:spChg chg="del">
          <ac:chgData name="Abdourahmane DIALLO" userId="4760343351f3e6f7" providerId="LiveId" clId="{54B403A2-ABA2-4108-9AEE-5144727635EE}" dt="2024-05-22T17:52:33.965" v="2543" actId="478"/>
          <ac:spMkLst>
            <pc:docMk/>
            <pc:sldMk cId="1843658982" sldId="389"/>
            <ac:spMk id="8" creationId="{0DDD79C7-A848-263A-7B1F-922E07A976F0}"/>
          </ac:spMkLst>
        </pc:spChg>
        <pc:spChg chg="del mod">
          <ac:chgData name="Abdourahmane DIALLO" userId="4760343351f3e6f7" providerId="LiveId" clId="{54B403A2-ABA2-4108-9AEE-5144727635EE}" dt="2024-05-22T17:52:32.671" v="2542" actId="478"/>
          <ac:spMkLst>
            <pc:docMk/>
            <pc:sldMk cId="1843658982" sldId="389"/>
            <ac:spMk id="10" creationId="{E793AFCC-3AE8-A8B9-AFEB-E202C5602539}"/>
          </ac:spMkLst>
        </pc:spChg>
        <pc:spChg chg="add mod">
          <ac:chgData name="Abdourahmane DIALLO" userId="4760343351f3e6f7" providerId="LiveId" clId="{54B403A2-ABA2-4108-9AEE-5144727635EE}" dt="2024-05-23T10:03:14.619" v="4712" actId="2711"/>
          <ac:spMkLst>
            <pc:docMk/>
            <pc:sldMk cId="1843658982" sldId="389"/>
            <ac:spMk id="11" creationId="{7F60A4C4-E953-EEE3-7885-1AD3ED8B5F11}"/>
          </ac:spMkLst>
        </pc:spChg>
        <pc:spChg chg="add mod">
          <ac:chgData name="Abdourahmane DIALLO" userId="4760343351f3e6f7" providerId="LiveId" clId="{54B403A2-ABA2-4108-9AEE-5144727635EE}" dt="2024-05-23T10:03:14.619" v="4712" actId="2711"/>
          <ac:spMkLst>
            <pc:docMk/>
            <pc:sldMk cId="1843658982" sldId="389"/>
            <ac:spMk id="12" creationId="{2477BD6F-0725-3C8F-C153-53A96E099F59}"/>
          </ac:spMkLst>
        </pc:spChg>
        <pc:spChg chg="del">
          <ac:chgData name="Abdourahmane DIALLO" userId="4760343351f3e6f7" providerId="LiveId" clId="{54B403A2-ABA2-4108-9AEE-5144727635EE}" dt="2024-05-22T17:52:37.918" v="2544" actId="478"/>
          <ac:spMkLst>
            <pc:docMk/>
            <pc:sldMk cId="1843658982" sldId="389"/>
            <ac:spMk id="23" creationId="{06157CE3-74F1-4112-9EB9-665B3884F402}"/>
          </ac:spMkLst>
        </pc:spChg>
        <pc:spChg chg="mod">
          <ac:chgData name="Abdourahmane DIALLO" userId="4760343351f3e6f7" providerId="LiveId" clId="{54B403A2-ABA2-4108-9AEE-5144727635EE}" dt="2024-05-23T10:03:14.619" v="4712" actId="2711"/>
          <ac:spMkLst>
            <pc:docMk/>
            <pc:sldMk cId="1843658982" sldId="389"/>
            <ac:spMk id="42" creationId="{37BE3F46-A21D-4FEB-B754-7355E3BF18A7}"/>
          </ac:spMkLst>
        </pc:spChg>
        <pc:grpChg chg="del">
          <ac:chgData name="Abdourahmane DIALLO" userId="4760343351f3e6f7" providerId="LiveId" clId="{54B403A2-ABA2-4108-9AEE-5144727635EE}" dt="2024-05-22T17:52:28.390" v="2538" actId="478"/>
          <ac:grpSpMkLst>
            <pc:docMk/>
            <pc:sldMk cId="1843658982" sldId="389"/>
            <ac:grpSpMk id="6" creationId="{648B14E3-3DF1-4FF8-9036-203DA9663AEB}"/>
          </ac:grpSpMkLst>
        </pc:grpChg>
        <pc:grpChg chg="del">
          <ac:chgData name="Abdourahmane DIALLO" userId="4760343351f3e6f7" providerId="LiveId" clId="{54B403A2-ABA2-4108-9AEE-5144727635EE}" dt="2024-05-22T17:52:30.466" v="2540" actId="478"/>
          <ac:grpSpMkLst>
            <pc:docMk/>
            <pc:sldMk cId="1843658982" sldId="389"/>
            <ac:grpSpMk id="7" creationId="{C3332194-DAAF-48B9-8CEC-E1453BA9941A}"/>
          </ac:grpSpMkLst>
        </pc:grpChg>
        <pc:grpChg chg="del">
          <ac:chgData name="Abdourahmane DIALLO" userId="4760343351f3e6f7" providerId="LiveId" clId="{54B403A2-ABA2-4108-9AEE-5144727635EE}" dt="2024-05-22T17:52:29.508" v="2539" actId="478"/>
          <ac:grpSpMkLst>
            <pc:docMk/>
            <pc:sldMk cId="1843658982" sldId="389"/>
            <ac:grpSpMk id="24" creationId="{D7BF2382-E96A-4F37-8F6D-AD201466388E}"/>
          </ac:grpSpMkLst>
        </pc:grpChg>
        <pc:graphicFrameChg chg="add del mod modGraphic">
          <ac:chgData name="Abdourahmane DIALLO" userId="4760343351f3e6f7" providerId="LiveId" clId="{54B403A2-ABA2-4108-9AEE-5144727635EE}" dt="2024-05-25T09:10:41.945" v="9332" actId="478"/>
          <ac:graphicFrameMkLst>
            <pc:docMk/>
            <pc:sldMk cId="1843658982" sldId="389"/>
            <ac:graphicFrameMk id="14" creationId="{72528ADD-49F7-54C2-E3AB-AA4110D467F6}"/>
          </ac:graphicFrameMkLst>
        </pc:graphicFrameChg>
        <pc:cxnChg chg="add mod">
          <ac:chgData name="Abdourahmane DIALLO" userId="4760343351f3e6f7" providerId="LiveId" clId="{54B403A2-ABA2-4108-9AEE-5144727635EE}" dt="2024-05-25T09:08:18.011" v="9230" actId="1076"/>
          <ac:cxnSpMkLst>
            <pc:docMk/>
            <pc:sldMk cId="1843658982" sldId="389"/>
            <ac:cxnSpMk id="2" creationId="{7C0EAE58-8130-8889-0748-1714E8D087F5}"/>
          </ac:cxnSpMkLst>
        </pc:cxnChg>
        <pc:cxnChg chg="add mod">
          <ac:chgData name="Abdourahmane DIALLO" userId="4760343351f3e6f7" providerId="LiveId" clId="{54B403A2-ABA2-4108-9AEE-5144727635EE}" dt="2024-05-23T10:03:14.619" v="4712" actId="2711"/>
          <ac:cxnSpMkLst>
            <pc:docMk/>
            <pc:sldMk cId="1843658982" sldId="389"/>
            <ac:cxnSpMk id="9" creationId="{12141FD2-B82E-6669-EFF9-0A6072B4CD3F}"/>
          </ac:cxnSpMkLst>
        </pc:cxnChg>
      </pc:sldChg>
      <pc:sldChg chg="del">
        <pc:chgData name="Abdourahmane DIALLO" userId="4760343351f3e6f7" providerId="LiveId" clId="{54B403A2-ABA2-4108-9AEE-5144727635EE}" dt="2024-05-22T17:51:43.807" v="2537" actId="47"/>
        <pc:sldMkLst>
          <pc:docMk/>
          <pc:sldMk cId="3519349278" sldId="391"/>
        </pc:sldMkLst>
      </pc:sldChg>
      <pc:sldChg chg="modSp del mod">
        <pc:chgData name="Abdourahmane DIALLO" userId="4760343351f3e6f7" providerId="LiveId" clId="{54B403A2-ABA2-4108-9AEE-5144727635EE}" dt="2024-05-21T09:10:34.866" v="329" actId="47"/>
        <pc:sldMkLst>
          <pc:docMk/>
          <pc:sldMk cId="1781188938" sldId="392"/>
        </pc:sldMkLst>
        <pc:spChg chg="mod">
          <ac:chgData name="Abdourahmane DIALLO" userId="4760343351f3e6f7" providerId="LiveId" clId="{54B403A2-ABA2-4108-9AEE-5144727635EE}" dt="2024-05-21T08:59:03.783" v="253"/>
          <ac:spMkLst>
            <pc:docMk/>
            <pc:sldMk cId="1781188938" sldId="392"/>
            <ac:spMk id="7" creationId="{FE195628-30B4-4A98-9F48-762E768672EC}"/>
          </ac:spMkLst>
        </pc:spChg>
        <pc:picChg chg="mod">
          <ac:chgData name="Abdourahmane DIALLO" userId="4760343351f3e6f7" providerId="LiveId" clId="{54B403A2-ABA2-4108-9AEE-5144727635EE}" dt="2024-05-21T08:56:19.519" v="154" actId="1038"/>
          <ac:picMkLst>
            <pc:docMk/>
            <pc:sldMk cId="1781188938" sldId="392"/>
            <ac:picMk id="33" creationId="{E1CC26D3-19AF-32A4-0E99-B56B322E6F95}"/>
          </ac:picMkLst>
        </pc:picChg>
      </pc:sldChg>
      <pc:sldChg chg="del ord">
        <pc:chgData name="Abdourahmane DIALLO" userId="4760343351f3e6f7" providerId="LiveId" clId="{54B403A2-ABA2-4108-9AEE-5144727635EE}" dt="2024-05-21T09:20:04.237" v="505" actId="47"/>
        <pc:sldMkLst>
          <pc:docMk/>
          <pc:sldMk cId="3741616631" sldId="393"/>
        </pc:sldMkLst>
      </pc:sldChg>
      <pc:sldChg chg="modSp add del mod">
        <pc:chgData name="Abdourahmane DIALLO" userId="4760343351f3e6f7" providerId="LiveId" clId="{54B403A2-ABA2-4108-9AEE-5144727635EE}" dt="2024-05-21T09:17:02.005" v="486" actId="47"/>
        <pc:sldMkLst>
          <pc:docMk/>
          <pc:sldMk cId="1524247736" sldId="395"/>
        </pc:sldMkLst>
        <pc:spChg chg="mod">
          <ac:chgData name="Abdourahmane DIALLO" userId="4760343351f3e6f7" providerId="LiveId" clId="{54B403A2-ABA2-4108-9AEE-5144727635EE}" dt="2024-05-21T09:13:56.314" v="458"/>
          <ac:spMkLst>
            <pc:docMk/>
            <pc:sldMk cId="1524247736" sldId="395"/>
            <ac:spMk id="12" creationId="{83F653E8-84EA-4846-971A-B2249EE6D10C}"/>
          </ac:spMkLst>
        </pc:spChg>
      </pc:sldChg>
      <pc:sldChg chg="del">
        <pc:chgData name="Abdourahmane DIALLO" userId="4760343351f3e6f7" providerId="LiveId" clId="{54B403A2-ABA2-4108-9AEE-5144727635EE}" dt="2024-05-22T13:02:30.410" v="689" actId="47"/>
        <pc:sldMkLst>
          <pc:docMk/>
          <pc:sldMk cId="3760362666" sldId="396"/>
        </pc:sldMkLst>
      </pc:sldChg>
      <pc:sldChg chg="del">
        <pc:chgData name="Abdourahmane DIALLO" userId="4760343351f3e6f7" providerId="LiveId" clId="{54B403A2-ABA2-4108-9AEE-5144727635EE}" dt="2024-05-22T13:02:30.410" v="689" actId="47"/>
        <pc:sldMkLst>
          <pc:docMk/>
          <pc:sldMk cId="453008035" sldId="403"/>
        </pc:sldMkLst>
      </pc:sldChg>
      <pc:sldChg chg="del">
        <pc:chgData name="Abdourahmane DIALLO" userId="4760343351f3e6f7" providerId="LiveId" clId="{54B403A2-ABA2-4108-9AEE-5144727635EE}" dt="2024-05-22T13:02:30.410" v="689" actId="47"/>
        <pc:sldMkLst>
          <pc:docMk/>
          <pc:sldMk cId="673818521" sldId="405"/>
        </pc:sldMkLst>
      </pc:sldChg>
      <pc:sldChg chg="addSp delSp modSp add del mod">
        <pc:chgData name="Abdourahmane DIALLO" userId="4760343351f3e6f7" providerId="LiveId" clId="{54B403A2-ABA2-4108-9AEE-5144727635EE}" dt="2024-05-26T07:10:36.701" v="9544" actId="1035"/>
        <pc:sldMkLst>
          <pc:docMk/>
          <pc:sldMk cId="2560928205" sldId="413"/>
        </pc:sldMkLst>
        <pc:spChg chg="del mod">
          <ac:chgData name="Abdourahmane DIALLO" userId="4760343351f3e6f7" providerId="LiveId" clId="{54B403A2-ABA2-4108-9AEE-5144727635EE}" dt="2024-05-23T11:50:02.842" v="5180" actId="478"/>
          <ac:spMkLst>
            <pc:docMk/>
            <pc:sldMk cId="2560928205" sldId="413"/>
            <ac:spMk id="2" creationId="{24C7DCAA-F279-4D84-8A29-A0D2FB06D657}"/>
          </ac:spMkLst>
        </pc:spChg>
        <pc:spChg chg="add del mod">
          <ac:chgData name="Abdourahmane DIALLO" userId="4760343351f3e6f7" providerId="LiveId" clId="{54B403A2-ABA2-4108-9AEE-5144727635EE}" dt="2024-05-23T11:50:01.040" v="5179" actId="478"/>
          <ac:spMkLst>
            <pc:docMk/>
            <pc:sldMk cId="2560928205" sldId="413"/>
            <ac:spMk id="3" creationId="{AC1C83FA-4E5E-47EE-B40D-A9503D51289E}"/>
          </ac:spMkLst>
        </pc:spChg>
        <pc:spChg chg="mod">
          <ac:chgData name="Abdourahmane DIALLO" userId="4760343351f3e6f7" providerId="LiveId" clId="{54B403A2-ABA2-4108-9AEE-5144727635EE}" dt="2024-05-26T07:10:36.701" v="9544" actId="1035"/>
          <ac:spMkLst>
            <pc:docMk/>
            <pc:sldMk cId="2560928205" sldId="413"/>
            <ac:spMk id="4" creationId="{E1C70199-A088-472F-8A16-C63A13FA3240}"/>
          </ac:spMkLst>
        </pc:spChg>
        <pc:spChg chg="add del mod">
          <ac:chgData name="Abdourahmane DIALLO" userId="4760343351f3e6f7" providerId="LiveId" clId="{54B403A2-ABA2-4108-9AEE-5144727635EE}" dt="2024-05-23T14:22:15.209" v="6400" actId="21"/>
          <ac:spMkLst>
            <pc:docMk/>
            <pc:sldMk cId="2560928205" sldId="413"/>
            <ac:spMk id="5" creationId="{7448E4DD-90F3-58CA-2655-727FE5295072}"/>
          </ac:spMkLst>
        </pc:spChg>
        <pc:spChg chg="mod">
          <ac:chgData name="Abdourahmane DIALLO" userId="4760343351f3e6f7" providerId="LiveId" clId="{54B403A2-ABA2-4108-9AEE-5144727635EE}" dt="2024-05-23T10:00:55.697" v="4692" actId="2711"/>
          <ac:spMkLst>
            <pc:docMk/>
            <pc:sldMk cId="2560928205" sldId="413"/>
            <ac:spMk id="6" creationId="{80CF741F-5AA2-4FB8-A6F6-8393DBE59DDA}"/>
          </ac:spMkLst>
        </pc:spChg>
        <pc:spChg chg="add del mod">
          <ac:chgData name="Abdourahmane DIALLO" userId="4760343351f3e6f7" providerId="LiveId" clId="{54B403A2-ABA2-4108-9AEE-5144727635EE}" dt="2024-05-23T14:22:15.209" v="6400" actId="21"/>
          <ac:spMkLst>
            <pc:docMk/>
            <pc:sldMk cId="2560928205" sldId="413"/>
            <ac:spMk id="7" creationId="{6066F7E5-AF85-1838-2C4C-0B0975F12724}"/>
          </ac:spMkLst>
        </pc:spChg>
        <pc:spChg chg="del">
          <ac:chgData name="Abdourahmane DIALLO" userId="4760343351f3e6f7" providerId="LiveId" clId="{54B403A2-ABA2-4108-9AEE-5144727635EE}" dt="2024-05-21T09:15:47.758" v="476" actId="478"/>
          <ac:spMkLst>
            <pc:docMk/>
            <pc:sldMk cId="2560928205" sldId="413"/>
            <ac:spMk id="12" creationId="{83F653E8-84EA-4846-971A-B2249EE6D10C}"/>
          </ac:spMkLst>
        </pc:spChg>
        <pc:spChg chg="mod">
          <ac:chgData name="Abdourahmane DIALLO" userId="4760343351f3e6f7" providerId="LiveId" clId="{54B403A2-ABA2-4108-9AEE-5144727635EE}" dt="2024-05-23T10:00:55.697" v="4692" actId="2711"/>
          <ac:spMkLst>
            <pc:docMk/>
            <pc:sldMk cId="2560928205" sldId="413"/>
            <ac:spMk id="22" creationId="{00000000-0000-0000-0000-000000000000}"/>
          </ac:spMkLst>
        </pc:spChg>
        <pc:spChg chg="mod">
          <ac:chgData name="Abdourahmane DIALLO" userId="4760343351f3e6f7" providerId="LiveId" clId="{54B403A2-ABA2-4108-9AEE-5144727635EE}" dt="2024-05-23T14:24:50.418" v="6425" actId="20577"/>
          <ac:spMkLst>
            <pc:docMk/>
            <pc:sldMk cId="2560928205" sldId="413"/>
            <ac:spMk id="23" creationId="{4A178791-2430-46BC-B5BE-80730C3EB4C9}"/>
          </ac:spMkLst>
        </pc:spChg>
        <pc:picChg chg="add del mod modCrop">
          <ac:chgData name="Abdourahmane DIALLO" userId="4760343351f3e6f7" providerId="LiveId" clId="{54B403A2-ABA2-4108-9AEE-5144727635EE}" dt="2024-05-23T14:22:58.998" v="6407" actId="478"/>
          <ac:picMkLst>
            <pc:docMk/>
            <pc:sldMk cId="2560928205" sldId="413"/>
            <ac:picMk id="8" creationId="{0F3C8F92-9974-F3F9-1ACB-D6BDBD57330A}"/>
          </ac:picMkLst>
        </pc:picChg>
        <pc:picChg chg="add del mod modCrop">
          <ac:chgData name="Abdourahmane DIALLO" userId="4760343351f3e6f7" providerId="LiveId" clId="{54B403A2-ABA2-4108-9AEE-5144727635EE}" dt="2024-05-23T14:22:58.274" v="6406" actId="478"/>
          <ac:picMkLst>
            <pc:docMk/>
            <pc:sldMk cId="2560928205" sldId="413"/>
            <ac:picMk id="9" creationId="{4E9585C5-14CA-35DF-1C73-02B5B37C6BCA}"/>
          </ac:picMkLst>
        </pc:picChg>
        <pc:picChg chg="del">
          <ac:chgData name="Abdourahmane DIALLO" userId="4760343351f3e6f7" providerId="LiveId" clId="{54B403A2-ABA2-4108-9AEE-5144727635EE}" dt="2024-05-21T09:17:25.648" v="487" actId="478"/>
          <ac:picMkLst>
            <pc:docMk/>
            <pc:sldMk cId="2560928205" sldId="413"/>
            <ac:picMk id="2050" creationId="{65B1F44F-A303-4E26-83ED-C3406323E065}"/>
          </ac:picMkLst>
        </pc:picChg>
      </pc:sldChg>
      <pc:sldChg chg="modSp del mod">
        <pc:chgData name="Abdourahmane DIALLO" userId="4760343351f3e6f7" providerId="LiveId" clId="{54B403A2-ABA2-4108-9AEE-5144727635EE}" dt="2024-05-21T09:16:55.314" v="485" actId="47"/>
        <pc:sldMkLst>
          <pc:docMk/>
          <pc:sldMk cId="2984803827" sldId="414"/>
        </pc:sldMkLst>
        <pc:spChg chg="mod">
          <ac:chgData name="Abdourahmane DIALLO" userId="4760343351f3e6f7" providerId="LiveId" clId="{54B403A2-ABA2-4108-9AEE-5144727635EE}" dt="2024-05-21T09:16:24.069" v="482" actId="20577"/>
          <ac:spMkLst>
            <pc:docMk/>
            <pc:sldMk cId="2984803827" sldId="414"/>
            <ac:spMk id="11" creationId="{61B5D88B-C782-4FEA-9139-7DFA22B2A36F}"/>
          </ac:spMkLst>
        </pc:spChg>
      </pc:sldChg>
      <pc:sldChg chg="del">
        <pc:chgData name="Abdourahmane DIALLO" userId="4760343351f3e6f7" providerId="LiveId" clId="{54B403A2-ABA2-4108-9AEE-5144727635EE}" dt="2024-05-22T13:02:30.410" v="689" actId="47"/>
        <pc:sldMkLst>
          <pc:docMk/>
          <pc:sldMk cId="2601525926" sldId="418"/>
        </pc:sldMkLst>
      </pc:sldChg>
      <pc:sldChg chg="del">
        <pc:chgData name="Abdourahmane DIALLO" userId="4760343351f3e6f7" providerId="LiveId" clId="{54B403A2-ABA2-4108-9AEE-5144727635EE}" dt="2024-05-22T17:51:04.808" v="2534" actId="47"/>
        <pc:sldMkLst>
          <pc:docMk/>
          <pc:sldMk cId="2622522644" sldId="419"/>
        </pc:sldMkLst>
      </pc:sldChg>
      <pc:sldChg chg="del">
        <pc:chgData name="Abdourahmane DIALLO" userId="4760343351f3e6f7" providerId="LiveId" clId="{54B403A2-ABA2-4108-9AEE-5144727635EE}" dt="2024-05-22T13:02:34.671" v="690" actId="47"/>
        <pc:sldMkLst>
          <pc:docMk/>
          <pc:sldMk cId="3357055209" sldId="423"/>
        </pc:sldMkLst>
      </pc:sldChg>
      <pc:sldChg chg="del">
        <pc:chgData name="Abdourahmane DIALLO" userId="4760343351f3e6f7" providerId="LiveId" clId="{54B403A2-ABA2-4108-9AEE-5144727635EE}" dt="2024-05-22T17:51:08.992" v="2536" actId="47"/>
        <pc:sldMkLst>
          <pc:docMk/>
          <pc:sldMk cId="945981197" sldId="425"/>
        </pc:sldMkLst>
      </pc:sldChg>
      <pc:sldChg chg="del">
        <pc:chgData name="Abdourahmane DIALLO" userId="4760343351f3e6f7" providerId="LiveId" clId="{54B403A2-ABA2-4108-9AEE-5144727635EE}" dt="2024-05-22T13:02:30.410" v="689" actId="47"/>
        <pc:sldMkLst>
          <pc:docMk/>
          <pc:sldMk cId="2939692162" sldId="429"/>
        </pc:sldMkLst>
      </pc:sldChg>
      <pc:sldChg chg="addSp delSp modSp mod ord">
        <pc:chgData name="Abdourahmane DIALLO" userId="4760343351f3e6f7" providerId="LiveId" clId="{54B403A2-ABA2-4108-9AEE-5144727635EE}" dt="2024-05-25T08:18:31.792" v="8787" actId="478"/>
        <pc:sldMkLst>
          <pc:docMk/>
          <pc:sldMk cId="509652674" sldId="432"/>
        </pc:sldMkLst>
        <pc:spChg chg="mod">
          <ac:chgData name="Abdourahmane DIALLO" userId="4760343351f3e6f7" providerId="LiveId" clId="{54B403A2-ABA2-4108-9AEE-5144727635EE}" dt="2024-05-23T10:01:37.450" v="4697" actId="2711"/>
          <ac:spMkLst>
            <pc:docMk/>
            <pc:sldMk cId="509652674" sldId="432"/>
            <ac:spMk id="3" creationId="{00000000-0000-0000-0000-000000000000}"/>
          </ac:spMkLst>
        </pc:spChg>
        <pc:spChg chg="add mod">
          <ac:chgData name="Abdourahmane DIALLO" userId="4760343351f3e6f7" providerId="LiveId" clId="{54B403A2-ABA2-4108-9AEE-5144727635EE}" dt="2024-05-25T08:16:10.593" v="8729"/>
          <ac:spMkLst>
            <pc:docMk/>
            <pc:sldMk cId="509652674" sldId="432"/>
            <ac:spMk id="4" creationId="{0FC3B1FA-D2D9-4063-D013-C9EAB0092CD9}"/>
          </ac:spMkLst>
        </pc:spChg>
        <pc:spChg chg="del mod topLvl">
          <ac:chgData name="Abdourahmane DIALLO" userId="4760343351f3e6f7" providerId="LiveId" clId="{54B403A2-ABA2-4108-9AEE-5144727635EE}" dt="2024-05-23T07:22:19.480" v="3681" actId="478"/>
          <ac:spMkLst>
            <pc:docMk/>
            <pc:sldMk cId="509652674" sldId="432"/>
            <ac:spMk id="4" creationId="{8149607A-4CA2-7B82-E8DF-454271CCAC10}"/>
          </ac:spMkLst>
        </pc:spChg>
        <pc:spChg chg="add mod">
          <ac:chgData name="Abdourahmane DIALLO" userId="4760343351f3e6f7" providerId="LiveId" clId="{54B403A2-ABA2-4108-9AEE-5144727635EE}" dt="2024-05-23T15:32:27.791" v="7040" actId="21"/>
          <ac:spMkLst>
            <pc:docMk/>
            <pc:sldMk cId="509652674" sldId="432"/>
            <ac:spMk id="6" creationId="{9D3803B6-752E-8BEB-4094-1394F605F190}"/>
          </ac:spMkLst>
        </pc:spChg>
        <pc:spChg chg="add del mod">
          <ac:chgData name="Abdourahmane DIALLO" userId="4760343351f3e6f7" providerId="LiveId" clId="{54B403A2-ABA2-4108-9AEE-5144727635EE}" dt="2024-05-23T14:57:13.048" v="6632" actId="478"/>
          <ac:spMkLst>
            <pc:docMk/>
            <pc:sldMk cId="509652674" sldId="432"/>
            <ac:spMk id="7" creationId="{E722296A-4C56-3C4E-6672-26FD1A63BC59}"/>
          </ac:spMkLst>
        </pc:spChg>
        <pc:spChg chg="add del mod">
          <ac:chgData name="Abdourahmane DIALLO" userId="4760343351f3e6f7" providerId="LiveId" clId="{54B403A2-ABA2-4108-9AEE-5144727635EE}" dt="2024-05-23T15:17:14.963" v="6848" actId="478"/>
          <ac:spMkLst>
            <pc:docMk/>
            <pc:sldMk cId="509652674" sldId="432"/>
            <ac:spMk id="8" creationId="{4683063E-6B35-34E1-ADE3-BA7151C76630}"/>
          </ac:spMkLst>
        </pc:spChg>
        <pc:spChg chg="mod">
          <ac:chgData name="Abdourahmane DIALLO" userId="4760343351f3e6f7" providerId="LiveId" clId="{54B403A2-ABA2-4108-9AEE-5144727635EE}" dt="2024-05-22T13:11:16.090" v="712" actId="20577"/>
          <ac:spMkLst>
            <pc:docMk/>
            <pc:sldMk cId="509652674" sldId="432"/>
            <ac:spMk id="11" creationId="{201B5D2C-859D-4814-B50E-0D4EAA41F9E6}"/>
          </ac:spMkLst>
        </pc:spChg>
        <pc:spChg chg="add del mod">
          <ac:chgData name="Abdourahmane DIALLO" userId="4760343351f3e6f7" providerId="LiveId" clId="{54B403A2-ABA2-4108-9AEE-5144727635EE}" dt="2024-05-23T12:08:02.448" v="5306" actId="21"/>
          <ac:spMkLst>
            <pc:docMk/>
            <pc:sldMk cId="509652674" sldId="432"/>
            <ac:spMk id="12" creationId="{4B0B099E-A93D-6B09-3E11-CD125B76DDB5}"/>
          </ac:spMkLst>
        </pc:spChg>
        <pc:spChg chg="add del mod">
          <ac:chgData name="Abdourahmane DIALLO" userId="4760343351f3e6f7" providerId="LiveId" clId="{54B403A2-ABA2-4108-9AEE-5144727635EE}" dt="2024-05-25T08:16:09.795" v="8728" actId="478"/>
          <ac:spMkLst>
            <pc:docMk/>
            <pc:sldMk cId="509652674" sldId="432"/>
            <ac:spMk id="13" creationId="{86E5E38D-BBC3-3B2A-5102-7E7570677F9D}"/>
          </ac:spMkLst>
        </pc:spChg>
        <pc:spChg chg="add del mod">
          <ac:chgData name="Abdourahmane DIALLO" userId="4760343351f3e6f7" providerId="LiveId" clId="{54B403A2-ABA2-4108-9AEE-5144727635EE}" dt="2024-05-25T08:18:31.792" v="8787" actId="478"/>
          <ac:spMkLst>
            <pc:docMk/>
            <pc:sldMk cId="509652674" sldId="432"/>
            <ac:spMk id="14" creationId="{642B5A00-00B9-171A-9976-F0A5564A6305}"/>
          </ac:spMkLst>
        </pc:spChg>
        <pc:spChg chg="mod">
          <ac:chgData name="Abdourahmane DIALLO" userId="4760343351f3e6f7" providerId="LiveId" clId="{54B403A2-ABA2-4108-9AEE-5144727635EE}" dt="2024-05-23T10:01:37.450" v="4697" actId="2711"/>
          <ac:spMkLst>
            <pc:docMk/>
            <pc:sldMk cId="509652674" sldId="432"/>
            <ac:spMk id="26" creationId="{864C18A0-EFD8-4D60-B0B3-D024B11D0AB0}"/>
          </ac:spMkLst>
        </pc:spChg>
        <pc:grpChg chg="add del mod">
          <ac:chgData name="Abdourahmane DIALLO" userId="4760343351f3e6f7" providerId="LiveId" clId="{54B403A2-ABA2-4108-9AEE-5144727635EE}" dt="2024-05-23T07:22:19.480" v="3681" actId="478"/>
          <ac:grpSpMkLst>
            <pc:docMk/>
            <pc:sldMk cId="509652674" sldId="432"/>
            <ac:grpSpMk id="2" creationId="{8EBAB3CD-65D2-C26C-B2F6-DE1984BBEAB0}"/>
          </ac:grpSpMkLst>
        </pc:grpChg>
        <pc:grpChg chg="del">
          <ac:chgData name="Abdourahmane DIALLO" userId="4760343351f3e6f7" providerId="LiveId" clId="{54B403A2-ABA2-4108-9AEE-5144727635EE}" dt="2024-05-22T13:11:18.583" v="713" actId="478"/>
          <ac:grpSpMkLst>
            <pc:docMk/>
            <pc:sldMk cId="509652674" sldId="432"/>
            <ac:grpSpMk id="15" creationId="{1C8F287F-D508-42E2-8A47-130AEFA46129}"/>
          </ac:grpSpMkLst>
        </pc:grpChg>
        <pc:picChg chg="add mod">
          <ac:chgData name="Abdourahmane DIALLO" userId="4760343351f3e6f7" providerId="LiveId" clId="{54B403A2-ABA2-4108-9AEE-5144727635EE}" dt="2024-05-25T08:16:10.593" v="8729"/>
          <ac:picMkLst>
            <pc:docMk/>
            <pc:sldMk cId="509652674" sldId="432"/>
            <ac:picMk id="2" creationId="{6F73C8FF-55F1-BBF4-FF22-ACC4A4541D6A}"/>
          </ac:picMkLst>
        </pc:picChg>
        <pc:picChg chg="del mod topLvl">
          <ac:chgData name="Abdourahmane DIALLO" userId="4760343351f3e6f7" providerId="LiveId" clId="{54B403A2-ABA2-4108-9AEE-5144727635EE}" dt="2024-05-25T08:16:07.180" v="8727" actId="478"/>
          <ac:picMkLst>
            <pc:docMk/>
            <pc:sldMk cId="509652674" sldId="432"/>
            <ac:picMk id="5" creationId="{066D1245-D8BD-42B0-A49C-36650733CB8C}"/>
          </ac:picMkLst>
        </pc:picChg>
        <pc:picChg chg="add del mod">
          <ac:chgData name="Abdourahmane DIALLO" userId="4760343351f3e6f7" providerId="LiveId" clId="{54B403A2-ABA2-4108-9AEE-5144727635EE}" dt="2024-05-23T15:17:11.536" v="6845" actId="478"/>
          <ac:picMkLst>
            <pc:docMk/>
            <pc:sldMk cId="509652674" sldId="432"/>
            <ac:picMk id="9" creationId="{81C6EA48-B4AB-98D0-5770-9E1DEBB82C33}"/>
          </ac:picMkLst>
        </pc:picChg>
        <pc:picChg chg="add del mod">
          <ac:chgData name="Abdourahmane DIALLO" userId="4760343351f3e6f7" providerId="LiveId" clId="{54B403A2-ABA2-4108-9AEE-5144727635EE}" dt="2024-05-23T15:17:12.339" v="6846" actId="478"/>
          <ac:picMkLst>
            <pc:docMk/>
            <pc:sldMk cId="509652674" sldId="432"/>
            <ac:picMk id="10" creationId="{3886E0BC-C1EE-ED54-4733-B6F0875C72EF}"/>
          </ac:picMkLst>
        </pc:picChg>
        <pc:picChg chg="add del mod">
          <ac:chgData name="Abdourahmane DIALLO" userId="4760343351f3e6f7" providerId="LiveId" clId="{54B403A2-ABA2-4108-9AEE-5144727635EE}" dt="2024-05-23T15:17:13.008" v="6847" actId="478"/>
          <ac:picMkLst>
            <pc:docMk/>
            <pc:sldMk cId="509652674" sldId="432"/>
            <ac:picMk id="11" creationId="{CD7C11F2-5D4F-1A8E-05FB-A64B3FA56A3A}"/>
          </ac:picMkLst>
        </pc:picChg>
        <pc:picChg chg="add del mod">
          <ac:chgData name="Abdourahmane DIALLO" userId="4760343351f3e6f7" providerId="LiveId" clId="{54B403A2-ABA2-4108-9AEE-5144727635EE}" dt="2024-05-25T08:18:24.411" v="8783" actId="478"/>
          <ac:picMkLst>
            <pc:docMk/>
            <pc:sldMk cId="509652674" sldId="432"/>
            <ac:picMk id="8194" creationId="{655D7142-F757-91B8-5DA5-8741D7DB5D4D}"/>
          </ac:picMkLst>
        </pc:picChg>
        <pc:picChg chg="add del mod">
          <ac:chgData name="Abdourahmane DIALLO" userId="4760343351f3e6f7" providerId="LiveId" clId="{54B403A2-ABA2-4108-9AEE-5144727635EE}" dt="2024-05-25T08:18:26.182" v="8784" actId="478"/>
          <ac:picMkLst>
            <pc:docMk/>
            <pc:sldMk cId="509652674" sldId="432"/>
            <ac:picMk id="8196" creationId="{12D6DD09-9CF5-7F17-9A1E-105A8ED8A7BD}"/>
          </ac:picMkLst>
        </pc:picChg>
        <pc:picChg chg="add del mod">
          <ac:chgData name="Abdourahmane DIALLO" userId="4760343351f3e6f7" providerId="LiveId" clId="{54B403A2-ABA2-4108-9AEE-5144727635EE}" dt="2024-05-25T08:18:27.640" v="8785" actId="478"/>
          <ac:picMkLst>
            <pc:docMk/>
            <pc:sldMk cId="509652674" sldId="432"/>
            <ac:picMk id="8198" creationId="{AC36DADE-59BC-742E-27EE-68F405D49C64}"/>
          </ac:picMkLst>
        </pc:picChg>
        <pc:picChg chg="add del mod">
          <ac:chgData name="Abdourahmane DIALLO" userId="4760343351f3e6f7" providerId="LiveId" clId="{54B403A2-ABA2-4108-9AEE-5144727635EE}" dt="2024-05-25T08:18:29.304" v="8786" actId="478"/>
          <ac:picMkLst>
            <pc:docMk/>
            <pc:sldMk cId="509652674" sldId="432"/>
            <ac:picMk id="8200" creationId="{D7454578-BBA9-ABEC-475F-ABF13C97AB54}"/>
          </ac:picMkLst>
        </pc:picChg>
        <pc:cxnChg chg="add del mod">
          <ac:chgData name="Abdourahmane DIALLO" userId="4760343351f3e6f7" providerId="LiveId" clId="{54B403A2-ABA2-4108-9AEE-5144727635EE}" dt="2024-05-22T17:29:37.601" v="2298" actId="478"/>
          <ac:cxnSpMkLst>
            <pc:docMk/>
            <pc:sldMk cId="509652674" sldId="432"/>
            <ac:cxnSpMk id="6" creationId="{63CEAC1A-94BB-49E4-05D1-52D252A3129E}"/>
          </ac:cxnSpMkLst>
        </pc:cxnChg>
      </pc:sldChg>
      <pc:sldChg chg="del">
        <pc:chgData name="Abdourahmane DIALLO" userId="4760343351f3e6f7" providerId="LiveId" clId="{54B403A2-ABA2-4108-9AEE-5144727635EE}" dt="2024-05-22T13:06:52.260" v="695" actId="47"/>
        <pc:sldMkLst>
          <pc:docMk/>
          <pc:sldMk cId="3611008673" sldId="433"/>
        </pc:sldMkLst>
      </pc:sldChg>
      <pc:sldChg chg="del">
        <pc:chgData name="Abdourahmane DIALLO" userId="4760343351f3e6f7" providerId="LiveId" clId="{54B403A2-ABA2-4108-9AEE-5144727635EE}" dt="2024-05-22T13:06:54.200" v="696" actId="47"/>
        <pc:sldMkLst>
          <pc:docMk/>
          <pc:sldMk cId="1641715284" sldId="434"/>
        </pc:sldMkLst>
      </pc:sldChg>
      <pc:sldChg chg="addSp delSp modSp del mod modNotesTx">
        <pc:chgData name="Abdourahmane DIALLO" userId="4760343351f3e6f7" providerId="LiveId" clId="{54B403A2-ABA2-4108-9AEE-5144727635EE}" dt="2024-05-25T07:58:56.191" v="8436" actId="47"/>
        <pc:sldMkLst>
          <pc:docMk/>
          <pc:sldMk cId="2061543789" sldId="437"/>
        </pc:sldMkLst>
        <pc:spChg chg="add mod">
          <ac:chgData name="Abdourahmane DIALLO" userId="4760343351f3e6f7" providerId="LiveId" clId="{54B403A2-ABA2-4108-9AEE-5144727635EE}" dt="2024-05-23T09:59:52.969" v="4691" actId="2711"/>
          <ac:spMkLst>
            <pc:docMk/>
            <pc:sldMk cId="2061543789" sldId="437"/>
            <ac:spMk id="2" creationId="{557D3BB3-C34B-AE8B-7E94-EDF7A91EE44F}"/>
          </ac:spMkLst>
        </pc:spChg>
        <pc:spChg chg="add del mod">
          <ac:chgData name="Abdourahmane DIALLO" userId="4760343351f3e6f7" providerId="LiveId" clId="{54B403A2-ABA2-4108-9AEE-5144727635EE}" dt="2024-05-23T14:02:13.420" v="6185" actId="478"/>
          <ac:spMkLst>
            <pc:docMk/>
            <pc:sldMk cId="2061543789" sldId="437"/>
            <ac:spMk id="3" creationId="{F0AED869-25DC-AEA6-26D8-0A8A6B9C1ECD}"/>
          </ac:spMkLst>
        </pc:spChg>
        <pc:spChg chg="del">
          <ac:chgData name="Abdourahmane DIALLO" userId="4760343351f3e6f7" providerId="LiveId" clId="{54B403A2-ABA2-4108-9AEE-5144727635EE}" dt="2024-05-22T20:39:50.027" v="3048" actId="478"/>
          <ac:spMkLst>
            <pc:docMk/>
            <pc:sldMk cId="2061543789" sldId="437"/>
            <ac:spMk id="4" creationId="{DFBEFDAD-887C-042D-8BA3-82BE25F78D92}"/>
          </ac:spMkLst>
        </pc:spChg>
        <pc:spChg chg="add del mod">
          <ac:chgData name="Abdourahmane DIALLO" userId="4760343351f3e6f7" providerId="LiveId" clId="{54B403A2-ABA2-4108-9AEE-5144727635EE}" dt="2024-05-23T13:44:16.709" v="5954" actId="478"/>
          <ac:spMkLst>
            <pc:docMk/>
            <pc:sldMk cId="2061543789" sldId="437"/>
            <ac:spMk id="5" creationId="{1209F867-E4E6-8C30-8F39-E0AFD45FCD8E}"/>
          </ac:spMkLst>
        </pc:spChg>
        <pc:spChg chg="add mod">
          <ac:chgData name="Abdourahmane DIALLO" userId="4760343351f3e6f7" providerId="LiveId" clId="{54B403A2-ABA2-4108-9AEE-5144727635EE}" dt="2024-05-23T14:00:10.005" v="6173" actId="20577"/>
          <ac:spMkLst>
            <pc:docMk/>
            <pc:sldMk cId="2061543789" sldId="437"/>
            <ac:spMk id="7" creationId="{EA79C5E0-B3FA-45FE-5E17-CB1932E48685}"/>
          </ac:spMkLst>
        </pc:spChg>
        <pc:spChg chg="add del mod">
          <ac:chgData name="Abdourahmane DIALLO" userId="4760343351f3e6f7" providerId="LiveId" clId="{54B403A2-ABA2-4108-9AEE-5144727635EE}" dt="2024-05-23T13:52:43.279" v="6135" actId="478"/>
          <ac:spMkLst>
            <pc:docMk/>
            <pc:sldMk cId="2061543789" sldId="437"/>
            <ac:spMk id="8" creationId="{FF40B767-1CA9-FA09-88C3-D4739AE3C351}"/>
          </ac:spMkLst>
        </pc:spChg>
        <pc:spChg chg="add del mod">
          <ac:chgData name="Abdourahmane DIALLO" userId="4760343351f3e6f7" providerId="LiveId" clId="{54B403A2-ABA2-4108-9AEE-5144727635EE}" dt="2024-05-23T13:44:29.282" v="5959" actId="478"/>
          <ac:spMkLst>
            <pc:docMk/>
            <pc:sldMk cId="2061543789" sldId="437"/>
            <ac:spMk id="9" creationId="{D63E4D9C-DD18-C2CC-BF0E-3BA3221EF273}"/>
          </ac:spMkLst>
        </pc:spChg>
        <pc:spChg chg="add del mod">
          <ac:chgData name="Abdourahmane DIALLO" userId="4760343351f3e6f7" providerId="LiveId" clId="{54B403A2-ABA2-4108-9AEE-5144727635EE}" dt="2024-05-23T13:44:27.315" v="5958" actId="478"/>
          <ac:spMkLst>
            <pc:docMk/>
            <pc:sldMk cId="2061543789" sldId="437"/>
            <ac:spMk id="12" creationId="{0DFF0300-013C-28D9-91E2-7EB74B58C2DC}"/>
          </ac:spMkLst>
        </pc:spChg>
        <pc:spChg chg="add del mod">
          <ac:chgData name="Abdourahmane DIALLO" userId="4760343351f3e6f7" providerId="LiveId" clId="{54B403A2-ABA2-4108-9AEE-5144727635EE}" dt="2024-05-23T13:44:26.111" v="5957" actId="478"/>
          <ac:spMkLst>
            <pc:docMk/>
            <pc:sldMk cId="2061543789" sldId="437"/>
            <ac:spMk id="14" creationId="{B63E4CBA-30D1-97E2-74AE-BE0A24F2051C}"/>
          </ac:spMkLst>
        </pc:spChg>
        <pc:spChg chg="add del mod">
          <ac:chgData name="Abdourahmane DIALLO" userId="4760343351f3e6f7" providerId="LiveId" clId="{54B403A2-ABA2-4108-9AEE-5144727635EE}" dt="2024-05-23T13:44:22.167" v="5955" actId="478"/>
          <ac:spMkLst>
            <pc:docMk/>
            <pc:sldMk cId="2061543789" sldId="437"/>
            <ac:spMk id="16" creationId="{C68BFDA9-5DD1-DC77-C17D-F1065BDA8034}"/>
          </ac:spMkLst>
        </pc:spChg>
        <pc:spChg chg="add del mod">
          <ac:chgData name="Abdourahmane DIALLO" userId="4760343351f3e6f7" providerId="LiveId" clId="{54B403A2-ABA2-4108-9AEE-5144727635EE}" dt="2024-05-23T13:44:24.095" v="5956" actId="478"/>
          <ac:spMkLst>
            <pc:docMk/>
            <pc:sldMk cId="2061543789" sldId="437"/>
            <ac:spMk id="18" creationId="{5631BD0B-4EE5-88F0-E741-C6D27ED51C8F}"/>
          </ac:spMkLst>
        </pc:spChg>
        <pc:spChg chg="mod">
          <ac:chgData name="Abdourahmane DIALLO" userId="4760343351f3e6f7" providerId="LiveId" clId="{54B403A2-ABA2-4108-9AEE-5144727635EE}" dt="2024-05-23T09:59:52.969" v="4691" actId="2711"/>
          <ac:spMkLst>
            <pc:docMk/>
            <pc:sldMk cId="2061543789" sldId="437"/>
            <ac:spMk id="22" creationId="{00000000-0000-0000-0000-000000000000}"/>
          </ac:spMkLst>
        </pc:spChg>
        <pc:graphicFrameChg chg="del">
          <ac:chgData name="Abdourahmane DIALLO" userId="4760343351f3e6f7" providerId="LiveId" clId="{54B403A2-ABA2-4108-9AEE-5144727635EE}" dt="2024-05-22T18:08:34.182" v="2699" actId="478"/>
          <ac:graphicFrameMkLst>
            <pc:docMk/>
            <pc:sldMk cId="2061543789" sldId="437"/>
            <ac:graphicFrameMk id="11" creationId="{00000000-0000-0000-0000-000000000000}"/>
          </ac:graphicFrameMkLst>
        </pc:graphicFrameChg>
        <pc:picChg chg="add del mod">
          <ac:chgData name="Abdourahmane DIALLO" userId="4760343351f3e6f7" providerId="LiveId" clId="{54B403A2-ABA2-4108-9AEE-5144727635EE}" dt="2024-05-23T14:02:14.644" v="6186" actId="478"/>
          <ac:picMkLst>
            <pc:docMk/>
            <pc:sldMk cId="2061543789" sldId="437"/>
            <ac:picMk id="6" creationId="{ED1EE408-D613-2D89-F5BC-D53BCD75DD22}"/>
          </ac:picMkLst>
        </pc:picChg>
      </pc:sldChg>
      <pc:sldChg chg="del">
        <pc:chgData name="Abdourahmane DIALLO" userId="4760343351f3e6f7" providerId="LiveId" clId="{54B403A2-ABA2-4108-9AEE-5144727635EE}" dt="2024-05-22T13:02:51.700" v="691" actId="47"/>
        <pc:sldMkLst>
          <pc:docMk/>
          <pc:sldMk cId="56070206" sldId="438"/>
        </pc:sldMkLst>
      </pc:sldChg>
      <pc:sldChg chg="del">
        <pc:chgData name="Abdourahmane DIALLO" userId="4760343351f3e6f7" providerId="LiveId" clId="{54B403A2-ABA2-4108-9AEE-5144727635EE}" dt="2024-05-22T13:02:51.700" v="691" actId="47"/>
        <pc:sldMkLst>
          <pc:docMk/>
          <pc:sldMk cId="1933002061" sldId="440"/>
        </pc:sldMkLst>
      </pc:sldChg>
      <pc:sldChg chg="addSp delSp modSp mod ord">
        <pc:chgData name="Abdourahmane DIALLO" userId="4760343351f3e6f7" providerId="LiveId" clId="{54B403A2-ABA2-4108-9AEE-5144727635EE}" dt="2024-05-22T21:47:59.101" v="3337" actId="20577"/>
        <pc:sldMkLst>
          <pc:docMk/>
          <pc:sldMk cId="260849624" sldId="441"/>
        </pc:sldMkLst>
        <pc:spChg chg="mod">
          <ac:chgData name="Abdourahmane DIALLO" userId="4760343351f3e6f7" providerId="LiveId" clId="{54B403A2-ABA2-4108-9AEE-5144727635EE}" dt="2024-05-22T13:01:27.621" v="688" actId="1036"/>
          <ac:spMkLst>
            <pc:docMk/>
            <pc:sldMk cId="260849624" sldId="441"/>
            <ac:spMk id="4" creationId="{B22C6D6B-D94E-7D4D-E2D1-53AEF7681D64}"/>
          </ac:spMkLst>
        </pc:spChg>
        <pc:spChg chg="mod">
          <ac:chgData name="Abdourahmane DIALLO" userId="4760343351f3e6f7" providerId="LiveId" clId="{54B403A2-ABA2-4108-9AEE-5144727635EE}" dt="2024-05-22T13:01:27.621" v="688" actId="1036"/>
          <ac:spMkLst>
            <pc:docMk/>
            <pc:sldMk cId="260849624" sldId="441"/>
            <ac:spMk id="8" creationId="{536605FC-A30B-9DB5-D9F4-E40A15D5ECFD}"/>
          </ac:spMkLst>
        </pc:spChg>
        <pc:spChg chg="mod">
          <ac:chgData name="Abdourahmane DIALLO" userId="4760343351f3e6f7" providerId="LiveId" clId="{54B403A2-ABA2-4108-9AEE-5144727635EE}" dt="2024-05-22T13:01:27.621" v="688" actId="1036"/>
          <ac:spMkLst>
            <pc:docMk/>
            <pc:sldMk cId="260849624" sldId="441"/>
            <ac:spMk id="12" creationId="{8B6BC552-4990-E9AF-1AFF-D31C430FCD81}"/>
          </ac:spMkLst>
        </pc:spChg>
        <pc:spChg chg="add mod">
          <ac:chgData name="Abdourahmane DIALLO" userId="4760343351f3e6f7" providerId="LiveId" clId="{54B403A2-ABA2-4108-9AEE-5144727635EE}" dt="2024-05-22T13:01:27.621" v="688" actId="1036"/>
          <ac:spMkLst>
            <pc:docMk/>
            <pc:sldMk cId="260849624" sldId="441"/>
            <ac:spMk id="14" creationId="{73E35483-D1FF-879F-2A2A-FAF8A6FFAEEB}"/>
          </ac:spMkLst>
        </pc:spChg>
        <pc:spChg chg="mod">
          <ac:chgData name="Abdourahmane DIALLO" userId="4760343351f3e6f7" providerId="LiveId" clId="{54B403A2-ABA2-4108-9AEE-5144727635EE}" dt="2024-05-22T13:01:27.621" v="688" actId="1036"/>
          <ac:spMkLst>
            <pc:docMk/>
            <pc:sldMk cId="260849624" sldId="441"/>
            <ac:spMk id="16" creationId="{469F1FEE-1438-2FA1-FBDC-C4AB159E4071}"/>
          </ac:spMkLst>
        </pc:spChg>
        <pc:spChg chg="mod">
          <ac:chgData name="Abdourahmane DIALLO" userId="4760343351f3e6f7" providerId="LiveId" clId="{54B403A2-ABA2-4108-9AEE-5144727635EE}" dt="2024-05-22T13:16:17.484" v="883" actId="20577"/>
          <ac:spMkLst>
            <pc:docMk/>
            <pc:sldMk cId="260849624" sldId="441"/>
            <ac:spMk id="20" creationId="{6A775AE8-A34D-8931-183D-172F5497B4C3}"/>
          </ac:spMkLst>
        </pc:spChg>
        <pc:spChg chg="mod">
          <ac:chgData name="Abdourahmane DIALLO" userId="4760343351f3e6f7" providerId="LiveId" clId="{54B403A2-ABA2-4108-9AEE-5144727635EE}" dt="2024-05-22T13:16:09.690" v="879" actId="20577"/>
          <ac:spMkLst>
            <pc:docMk/>
            <pc:sldMk cId="260849624" sldId="441"/>
            <ac:spMk id="24" creationId="{F3AE5FA1-78E8-12A0-EE76-DCD25765FAA1}"/>
          </ac:spMkLst>
        </pc:spChg>
        <pc:spChg chg="mod">
          <ac:chgData name="Abdourahmane DIALLO" userId="4760343351f3e6f7" providerId="LiveId" clId="{54B403A2-ABA2-4108-9AEE-5144727635EE}" dt="2024-05-22T13:01:27.621" v="688" actId="1036"/>
          <ac:spMkLst>
            <pc:docMk/>
            <pc:sldMk cId="260849624" sldId="441"/>
            <ac:spMk id="29" creationId="{D1FF874A-D6C7-52E0-AC3B-4503ACCB3566}"/>
          </ac:spMkLst>
        </pc:spChg>
        <pc:spChg chg="mod">
          <ac:chgData name="Abdourahmane DIALLO" userId="4760343351f3e6f7" providerId="LiveId" clId="{54B403A2-ABA2-4108-9AEE-5144727635EE}" dt="2024-05-22T13:01:27.621" v="688" actId="1036"/>
          <ac:spMkLst>
            <pc:docMk/>
            <pc:sldMk cId="260849624" sldId="441"/>
            <ac:spMk id="32" creationId="{6A019A29-03E9-3BF6-E8AD-FFD71F349B38}"/>
          </ac:spMkLst>
        </pc:spChg>
        <pc:spChg chg="add mod">
          <ac:chgData name="Abdourahmane DIALLO" userId="4760343351f3e6f7" providerId="LiveId" clId="{54B403A2-ABA2-4108-9AEE-5144727635EE}" dt="2024-05-22T13:01:27.621" v="688" actId="1036"/>
          <ac:spMkLst>
            <pc:docMk/>
            <pc:sldMk cId="260849624" sldId="441"/>
            <ac:spMk id="41" creationId="{B46115D1-40F7-DC2E-9528-E9D2FA8741B1}"/>
          </ac:spMkLst>
        </pc:spChg>
        <pc:spChg chg="add mod">
          <ac:chgData name="Abdourahmane DIALLO" userId="4760343351f3e6f7" providerId="LiveId" clId="{54B403A2-ABA2-4108-9AEE-5144727635EE}" dt="2024-05-22T13:01:27.621" v="688" actId="1036"/>
          <ac:spMkLst>
            <pc:docMk/>
            <pc:sldMk cId="260849624" sldId="441"/>
            <ac:spMk id="42" creationId="{C91702D2-687F-E156-A565-D38D5376C2A8}"/>
          </ac:spMkLst>
        </pc:spChg>
        <pc:spChg chg="mod">
          <ac:chgData name="Abdourahmane DIALLO" userId="4760343351f3e6f7" providerId="LiveId" clId="{54B403A2-ABA2-4108-9AEE-5144727635EE}" dt="2024-05-22T13:01:27.621" v="688" actId="1036"/>
          <ac:spMkLst>
            <pc:docMk/>
            <pc:sldMk cId="260849624" sldId="441"/>
            <ac:spMk id="48" creationId="{E09F3107-34D1-870C-087E-540C854590F6}"/>
          </ac:spMkLst>
        </pc:spChg>
        <pc:spChg chg="add mod">
          <ac:chgData name="Abdourahmane DIALLO" userId="4760343351f3e6f7" providerId="LiveId" clId="{54B403A2-ABA2-4108-9AEE-5144727635EE}" dt="2024-05-22T21:08:01.593" v="3197"/>
          <ac:spMkLst>
            <pc:docMk/>
            <pc:sldMk cId="260849624" sldId="441"/>
            <ac:spMk id="51" creationId="{60F97319-4B62-DFD6-E38E-84DF86A1C223}"/>
          </ac:spMkLst>
        </pc:spChg>
        <pc:spChg chg="add mod">
          <ac:chgData name="Abdourahmane DIALLO" userId="4760343351f3e6f7" providerId="LiveId" clId="{54B403A2-ABA2-4108-9AEE-5144727635EE}" dt="2024-05-22T13:00:49.621" v="670"/>
          <ac:spMkLst>
            <pc:docMk/>
            <pc:sldMk cId="260849624" sldId="441"/>
            <ac:spMk id="52" creationId="{133C9195-246A-EB1D-2946-1419F57033E1}"/>
          </ac:spMkLst>
        </pc:spChg>
        <pc:spChg chg="add mod">
          <ac:chgData name="Abdourahmane DIALLO" userId="4760343351f3e6f7" providerId="LiveId" clId="{54B403A2-ABA2-4108-9AEE-5144727635EE}" dt="2024-05-22T21:47:59.101" v="3337" actId="20577"/>
          <ac:spMkLst>
            <pc:docMk/>
            <pc:sldMk cId="260849624" sldId="441"/>
            <ac:spMk id="53" creationId="{891E61A7-9EAA-1059-3F99-2C2CE2B1CBC7}"/>
          </ac:spMkLst>
        </pc:spChg>
        <pc:grpChg chg="mod">
          <ac:chgData name="Abdourahmane DIALLO" userId="4760343351f3e6f7" providerId="LiveId" clId="{54B403A2-ABA2-4108-9AEE-5144727635EE}" dt="2024-05-22T13:01:27.621" v="688" actId="1036"/>
          <ac:grpSpMkLst>
            <pc:docMk/>
            <pc:sldMk cId="260849624" sldId="441"/>
            <ac:grpSpMk id="3" creationId="{3FB5DAB1-41F6-A752-9A64-4D99F6943F51}"/>
          </ac:grpSpMkLst>
        </pc:grpChg>
        <pc:grpChg chg="mod">
          <ac:chgData name="Abdourahmane DIALLO" userId="4760343351f3e6f7" providerId="LiveId" clId="{54B403A2-ABA2-4108-9AEE-5144727635EE}" dt="2024-05-22T13:01:27.621" v="688" actId="1036"/>
          <ac:grpSpMkLst>
            <pc:docMk/>
            <pc:sldMk cId="260849624" sldId="441"/>
            <ac:grpSpMk id="7" creationId="{7FF98BFC-D683-247F-3F5D-47F239141EB1}"/>
          </ac:grpSpMkLst>
        </pc:grpChg>
        <pc:grpChg chg="mod">
          <ac:chgData name="Abdourahmane DIALLO" userId="4760343351f3e6f7" providerId="LiveId" clId="{54B403A2-ABA2-4108-9AEE-5144727635EE}" dt="2024-05-22T13:01:27.621" v="688" actId="1036"/>
          <ac:grpSpMkLst>
            <pc:docMk/>
            <pc:sldMk cId="260849624" sldId="441"/>
            <ac:grpSpMk id="11" creationId="{5BC8E697-676D-23A0-D8AB-6B8EC8C503B0}"/>
          </ac:grpSpMkLst>
        </pc:grpChg>
        <pc:grpChg chg="mod">
          <ac:chgData name="Abdourahmane DIALLO" userId="4760343351f3e6f7" providerId="LiveId" clId="{54B403A2-ABA2-4108-9AEE-5144727635EE}" dt="2024-05-22T13:01:27.621" v="688" actId="1036"/>
          <ac:grpSpMkLst>
            <pc:docMk/>
            <pc:sldMk cId="260849624" sldId="441"/>
            <ac:grpSpMk id="15" creationId="{EB417A67-2119-7F2C-23E4-C72C121C6746}"/>
          </ac:grpSpMkLst>
        </pc:grpChg>
        <pc:grpChg chg="mod">
          <ac:chgData name="Abdourahmane DIALLO" userId="4760343351f3e6f7" providerId="LiveId" clId="{54B403A2-ABA2-4108-9AEE-5144727635EE}" dt="2024-05-22T13:01:27.621" v="688" actId="1036"/>
          <ac:grpSpMkLst>
            <pc:docMk/>
            <pc:sldMk cId="260849624" sldId="441"/>
            <ac:grpSpMk id="19" creationId="{30E1B65E-B15B-8825-2CA3-A359598FC815}"/>
          </ac:grpSpMkLst>
        </pc:grpChg>
        <pc:grpChg chg="mod">
          <ac:chgData name="Abdourahmane DIALLO" userId="4760343351f3e6f7" providerId="LiveId" clId="{54B403A2-ABA2-4108-9AEE-5144727635EE}" dt="2024-05-22T13:01:27.621" v="688" actId="1036"/>
          <ac:grpSpMkLst>
            <pc:docMk/>
            <pc:sldMk cId="260849624" sldId="441"/>
            <ac:grpSpMk id="23" creationId="{7335B9F6-5BCC-514B-1040-7CF8583D1115}"/>
          </ac:grpSpMkLst>
        </pc:grpChg>
        <pc:grpChg chg="mod">
          <ac:chgData name="Abdourahmane DIALLO" userId="4760343351f3e6f7" providerId="LiveId" clId="{54B403A2-ABA2-4108-9AEE-5144727635EE}" dt="2024-05-22T13:01:27.621" v="688" actId="1036"/>
          <ac:grpSpMkLst>
            <pc:docMk/>
            <pc:sldMk cId="260849624" sldId="441"/>
            <ac:grpSpMk id="26" creationId="{962D3DAD-CB04-AE9F-B405-072319A4E98A}"/>
          </ac:grpSpMkLst>
        </pc:grpChg>
        <pc:grpChg chg="mod">
          <ac:chgData name="Abdourahmane DIALLO" userId="4760343351f3e6f7" providerId="LiveId" clId="{54B403A2-ABA2-4108-9AEE-5144727635EE}" dt="2024-05-22T13:01:27.621" v="688" actId="1036"/>
          <ac:grpSpMkLst>
            <pc:docMk/>
            <pc:sldMk cId="260849624" sldId="441"/>
            <ac:grpSpMk id="31" creationId="{066CA827-2925-BF3E-0008-49B9DFF3A054}"/>
          </ac:grpSpMkLst>
        </pc:grpChg>
        <pc:grpChg chg="mod">
          <ac:chgData name="Abdourahmane DIALLO" userId="4760343351f3e6f7" providerId="LiveId" clId="{54B403A2-ABA2-4108-9AEE-5144727635EE}" dt="2024-05-22T13:01:27.621" v="688" actId="1036"/>
          <ac:grpSpMkLst>
            <pc:docMk/>
            <pc:sldMk cId="260849624" sldId="441"/>
            <ac:grpSpMk id="34" creationId="{FCCF0E1F-CB3A-2A63-627E-DB0516F9C60C}"/>
          </ac:grpSpMkLst>
        </pc:grpChg>
        <pc:grpChg chg="add mod">
          <ac:chgData name="Abdourahmane DIALLO" userId="4760343351f3e6f7" providerId="LiveId" clId="{54B403A2-ABA2-4108-9AEE-5144727635EE}" dt="2024-05-22T13:01:27.621" v="688" actId="1036"/>
          <ac:grpSpMkLst>
            <pc:docMk/>
            <pc:sldMk cId="260849624" sldId="441"/>
            <ac:grpSpMk id="44" creationId="{2AB87344-F67F-C9B9-A499-E4FDD5AFDF69}"/>
          </ac:grpSpMkLst>
        </pc:grpChg>
        <pc:grpChg chg="add mod">
          <ac:chgData name="Abdourahmane DIALLO" userId="4760343351f3e6f7" providerId="LiveId" clId="{54B403A2-ABA2-4108-9AEE-5144727635EE}" dt="2024-05-22T13:01:27.621" v="688" actId="1036"/>
          <ac:grpSpMkLst>
            <pc:docMk/>
            <pc:sldMk cId="260849624" sldId="441"/>
            <ac:grpSpMk id="45" creationId="{82A1B129-13BD-5A70-4F2C-604D0563E4A8}"/>
          </ac:grpSpMkLst>
        </pc:grpChg>
        <pc:grpChg chg="add mod">
          <ac:chgData name="Abdourahmane DIALLO" userId="4760343351f3e6f7" providerId="LiveId" clId="{54B403A2-ABA2-4108-9AEE-5144727635EE}" dt="2024-05-22T13:01:27.621" v="688" actId="1036"/>
          <ac:grpSpMkLst>
            <pc:docMk/>
            <pc:sldMk cId="260849624" sldId="441"/>
            <ac:grpSpMk id="46" creationId="{930D7539-E66D-1F1B-9DA6-68F231327BEE}"/>
          </ac:grpSpMkLst>
        </pc:grpChg>
        <pc:grpChg chg="add mod">
          <ac:chgData name="Abdourahmane DIALLO" userId="4760343351f3e6f7" providerId="LiveId" clId="{54B403A2-ABA2-4108-9AEE-5144727635EE}" dt="2024-05-22T13:01:27.621" v="688" actId="1036"/>
          <ac:grpSpMkLst>
            <pc:docMk/>
            <pc:sldMk cId="260849624" sldId="441"/>
            <ac:grpSpMk id="47" creationId="{8D66B1F9-4B1B-4947-83E7-FFE895DE50FE}"/>
          </ac:grpSpMkLst>
        </pc:grpChg>
        <pc:grpChg chg="add mod">
          <ac:chgData name="Abdourahmane DIALLO" userId="4760343351f3e6f7" providerId="LiveId" clId="{54B403A2-ABA2-4108-9AEE-5144727635EE}" dt="2024-05-22T13:16:02.200" v="877" actId="1076"/>
          <ac:grpSpMkLst>
            <pc:docMk/>
            <pc:sldMk cId="260849624" sldId="441"/>
            <ac:grpSpMk id="49" creationId="{26EAF95E-FD20-62D2-A5B8-01B9CBB0E7BE}"/>
          </ac:grpSpMkLst>
        </pc:grpChg>
        <pc:grpChg chg="add mod">
          <ac:chgData name="Abdourahmane DIALLO" userId="4760343351f3e6f7" providerId="LiveId" clId="{54B403A2-ABA2-4108-9AEE-5144727635EE}" dt="2024-05-22T13:15:51.540" v="856" actId="1037"/>
          <ac:grpSpMkLst>
            <pc:docMk/>
            <pc:sldMk cId="260849624" sldId="441"/>
            <ac:grpSpMk id="50" creationId="{5C61307E-466E-F430-E75B-00170314426C}"/>
          </ac:grpSpMkLst>
        </pc:grpChg>
        <pc:picChg chg="mod">
          <ac:chgData name="Abdourahmane DIALLO" userId="4760343351f3e6f7" providerId="LiveId" clId="{54B403A2-ABA2-4108-9AEE-5144727635EE}" dt="2024-05-22T13:01:27.621" v="688" actId="1036"/>
          <ac:picMkLst>
            <pc:docMk/>
            <pc:sldMk cId="260849624" sldId="441"/>
            <ac:picMk id="5" creationId="{ADE73AA2-49A8-B203-6A7F-D4890849DD2E}"/>
          </ac:picMkLst>
        </pc:picChg>
        <pc:picChg chg="mod">
          <ac:chgData name="Abdourahmane DIALLO" userId="4760343351f3e6f7" providerId="LiveId" clId="{54B403A2-ABA2-4108-9AEE-5144727635EE}" dt="2024-05-22T13:01:27.621" v="688" actId="1036"/>
          <ac:picMkLst>
            <pc:docMk/>
            <pc:sldMk cId="260849624" sldId="441"/>
            <ac:picMk id="9" creationId="{B6948AFC-6B29-3C7D-EE8E-E1BDADE0AAFB}"/>
          </ac:picMkLst>
        </pc:picChg>
        <pc:picChg chg="mod">
          <ac:chgData name="Abdourahmane DIALLO" userId="4760343351f3e6f7" providerId="LiveId" clId="{54B403A2-ABA2-4108-9AEE-5144727635EE}" dt="2024-05-22T13:01:27.621" v="688" actId="1036"/>
          <ac:picMkLst>
            <pc:docMk/>
            <pc:sldMk cId="260849624" sldId="441"/>
            <ac:picMk id="13" creationId="{5724A566-F97A-5BB4-1A10-796FE5AC164F}"/>
          </ac:picMkLst>
        </pc:picChg>
        <pc:picChg chg="mod">
          <ac:chgData name="Abdourahmane DIALLO" userId="4760343351f3e6f7" providerId="LiveId" clId="{54B403A2-ABA2-4108-9AEE-5144727635EE}" dt="2024-05-22T13:01:27.621" v="688" actId="1036"/>
          <ac:picMkLst>
            <pc:docMk/>
            <pc:sldMk cId="260849624" sldId="441"/>
            <ac:picMk id="17" creationId="{6D083EB6-7AFE-9961-0FE5-7D37FA00E35D}"/>
          </ac:picMkLst>
        </pc:picChg>
        <pc:picChg chg="mod">
          <ac:chgData name="Abdourahmane DIALLO" userId="4760343351f3e6f7" providerId="LiveId" clId="{54B403A2-ABA2-4108-9AEE-5144727635EE}" dt="2024-05-22T13:01:27.621" v="688" actId="1036"/>
          <ac:picMkLst>
            <pc:docMk/>
            <pc:sldMk cId="260849624" sldId="441"/>
            <ac:picMk id="21" creationId="{9F3D9FBC-49DF-06E1-98FB-410C65663393}"/>
          </ac:picMkLst>
        </pc:picChg>
        <pc:picChg chg="mod">
          <ac:chgData name="Abdourahmane DIALLO" userId="4760343351f3e6f7" providerId="LiveId" clId="{54B403A2-ABA2-4108-9AEE-5144727635EE}" dt="2024-05-22T13:01:27.621" v="688" actId="1036"/>
          <ac:picMkLst>
            <pc:docMk/>
            <pc:sldMk cId="260849624" sldId="441"/>
            <ac:picMk id="25" creationId="{D0CEA972-6A26-53ED-D8E7-55B00F74F72B}"/>
          </ac:picMkLst>
        </pc:picChg>
        <pc:picChg chg="mod">
          <ac:chgData name="Abdourahmane DIALLO" userId="4760343351f3e6f7" providerId="LiveId" clId="{54B403A2-ABA2-4108-9AEE-5144727635EE}" dt="2024-05-22T13:01:27.621" v="688" actId="1036"/>
          <ac:picMkLst>
            <pc:docMk/>
            <pc:sldMk cId="260849624" sldId="441"/>
            <ac:picMk id="27" creationId="{57B0A12F-1D99-A7F7-69EB-27C591695259}"/>
          </ac:picMkLst>
        </pc:picChg>
        <pc:picChg chg="mod">
          <ac:chgData name="Abdourahmane DIALLO" userId="4760343351f3e6f7" providerId="LiveId" clId="{54B403A2-ABA2-4108-9AEE-5144727635EE}" dt="2024-05-22T13:01:27.621" v="688" actId="1036"/>
          <ac:picMkLst>
            <pc:docMk/>
            <pc:sldMk cId="260849624" sldId="441"/>
            <ac:picMk id="28" creationId="{8148E543-5F90-F7A9-EB36-CF2D36DD5588}"/>
          </ac:picMkLst>
        </pc:picChg>
        <pc:picChg chg="mod">
          <ac:chgData name="Abdourahmane DIALLO" userId="4760343351f3e6f7" providerId="LiveId" clId="{54B403A2-ABA2-4108-9AEE-5144727635EE}" dt="2024-05-22T13:01:27.621" v="688" actId="1036"/>
          <ac:picMkLst>
            <pc:docMk/>
            <pc:sldMk cId="260849624" sldId="441"/>
            <ac:picMk id="35" creationId="{979B6969-C120-804D-1272-159294C1B293}"/>
          </ac:picMkLst>
        </pc:picChg>
        <pc:picChg chg="mod">
          <ac:chgData name="Abdourahmane DIALLO" userId="4760343351f3e6f7" providerId="LiveId" clId="{54B403A2-ABA2-4108-9AEE-5144727635EE}" dt="2024-05-22T13:01:27.621" v="688" actId="1036"/>
          <ac:picMkLst>
            <pc:docMk/>
            <pc:sldMk cId="260849624" sldId="441"/>
            <ac:picMk id="36" creationId="{DA574150-A848-CCC3-C519-236F583E101E}"/>
          </ac:picMkLst>
        </pc:picChg>
        <pc:picChg chg="mod">
          <ac:chgData name="Abdourahmane DIALLO" userId="4760343351f3e6f7" providerId="LiveId" clId="{54B403A2-ABA2-4108-9AEE-5144727635EE}" dt="2024-05-22T13:01:27.621" v="688" actId="1036"/>
          <ac:picMkLst>
            <pc:docMk/>
            <pc:sldMk cId="260849624" sldId="441"/>
            <ac:picMk id="37" creationId="{F838252D-801B-DE39-2ABB-C810CEFD3502}"/>
          </ac:picMkLst>
        </pc:picChg>
        <pc:picChg chg="mod">
          <ac:chgData name="Abdourahmane DIALLO" userId="4760343351f3e6f7" providerId="LiveId" clId="{54B403A2-ABA2-4108-9AEE-5144727635EE}" dt="2024-05-22T13:01:27.621" v="688" actId="1036"/>
          <ac:picMkLst>
            <pc:docMk/>
            <pc:sldMk cId="260849624" sldId="441"/>
            <ac:picMk id="38" creationId="{40B9BA2C-96A1-8213-EA03-CCD1F299E0CB}"/>
          </ac:picMkLst>
        </pc:picChg>
        <pc:picChg chg="mod">
          <ac:chgData name="Abdourahmane DIALLO" userId="4760343351f3e6f7" providerId="LiveId" clId="{54B403A2-ABA2-4108-9AEE-5144727635EE}" dt="2024-05-22T13:01:27.621" v="688" actId="1036"/>
          <ac:picMkLst>
            <pc:docMk/>
            <pc:sldMk cId="260849624" sldId="441"/>
            <ac:picMk id="39" creationId="{1ED07542-A29E-870A-78CB-17D568F054E0}"/>
          </ac:picMkLst>
        </pc:picChg>
        <pc:picChg chg="add del mod">
          <ac:chgData name="Abdourahmane DIALLO" userId="4760343351f3e6f7" providerId="LiveId" clId="{54B403A2-ABA2-4108-9AEE-5144727635EE}" dt="2024-05-22T13:00:55.063" v="671" actId="478"/>
          <ac:picMkLst>
            <pc:docMk/>
            <pc:sldMk cId="260849624" sldId="441"/>
            <ac:picMk id="43" creationId="{B8A1E730-6DAE-4B20-EF23-2D6C69AAE1D9}"/>
          </ac:picMkLst>
        </pc:picChg>
        <pc:cxnChg chg="mod">
          <ac:chgData name="Abdourahmane DIALLO" userId="4760343351f3e6f7" providerId="LiveId" clId="{54B403A2-ABA2-4108-9AEE-5144727635EE}" dt="2024-05-22T13:01:27.621" v="688" actId="1036"/>
          <ac:cxnSpMkLst>
            <pc:docMk/>
            <pc:sldMk cId="260849624" sldId="441"/>
            <ac:cxnSpMk id="6" creationId="{4E15C88C-B80A-3304-F337-08F8629BD31F}"/>
          </ac:cxnSpMkLst>
        </pc:cxnChg>
        <pc:cxnChg chg="mod">
          <ac:chgData name="Abdourahmane DIALLO" userId="4760343351f3e6f7" providerId="LiveId" clId="{54B403A2-ABA2-4108-9AEE-5144727635EE}" dt="2024-05-22T13:01:27.621" v="688" actId="1036"/>
          <ac:cxnSpMkLst>
            <pc:docMk/>
            <pc:sldMk cId="260849624" sldId="441"/>
            <ac:cxnSpMk id="10" creationId="{C82C99F6-1AF9-ADA4-0F8C-93122696D967}"/>
          </ac:cxnSpMkLst>
        </pc:cxnChg>
        <pc:cxnChg chg="add mod">
          <ac:chgData name="Abdourahmane DIALLO" userId="4760343351f3e6f7" providerId="LiveId" clId="{54B403A2-ABA2-4108-9AEE-5144727635EE}" dt="2024-05-22T13:01:27.621" v="688" actId="1036"/>
          <ac:cxnSpMkLst>
            <pc:docMk/>
            <pc:sldMk cId="260849624" sldId="441"/>
            <ac:cxnSpMk id="18" creationId="{85C5EB6A-9DD9-43B9-65D2-D6582E59D2CC}"/>
          </ac:cxnSpMkLst>
        </pc:cxnChg>
        <pc:cxnChg chg="del">
          <ac:chgData name="Abdourahmane DIALLO" userId="4760343351f3e6f7" providerId="LiveId" clId="{54B403A2-ABA2-4108-9AEE-5144727635EE}" dt="2024-05-22T12:49:10.045" v="517" actId="21"/>
          <ac:cxnSpMkLst>
            <pc:docMk/>
            <pc:sldMk cId="260849624" sldId="441"/>
            <ac:cxnSpMk id="22" creationId="{12477F2C-1C16-9325-6B8F-5DDC33228DAE}"/>
          </ac:cxnSpMkLst>
        </pc:cxnChg>
        <pc:cxnChg chg="add mod">
          <ac:chgData name="Abdourahmane DIALLO" userId="4760343351f3e6f7" providerId="LiveId" clId="{54B403A2-ABA2-4108-9AEE-5144727635EE}" dt="2024-05-22T13:01:27.621" v="688" actId="1036"/>
          <ac:cxnSpMkLst>
            <pc:docMk/>
            <pc:sldMk cId="260849624" sldId="441"/>
            <ac:cxnSpMk id="30" creationId="{12477F2C-1C16-9325-6B8F-5DDC33228DAE}"/>
          </ac:cxnSpMkLst>
        </pc:cxnChg>
        <pc:cxnChg chg="del">
          <ac:chgData name="Abdourahmane DIALLO" userId="4760343351f3e6f7" providerId="LiveId" clId="{54B403A2-ABA2-4108-9AEE-5144727635EE}" dt="2024-05-22T12:48:53.181" v="513" actId="478"/>
          <ac:cxnSpMkLst>
            <pc:docMk/>
            <pc:sldMk cId="260849624" sldId="441"/>
            <ac:cxnSpMk id="33" creationId="{95A56826-8FF3-7894-C6FF-337B2DB2A9DF}"/>
          </ac:cxnSpMkLst>
        </pc:cxnChg>
        <pc:cxnChg chg="add mod">
          <ac:chgData name="Abdourahmane DIALLO" userId="4760343351f3e6f7" providerId="LiveId" clId="{54B403A2-ABA2-4108-9AEE-5144727635EE}" dt="2024-05-22T13:01:27.621" v="688" actId="1036"/>
          <ac:cxnSpMkLst>
            <pc:docMk/>
            <pc:sldMk cId="260849624" sldId="441"/>
            <ac:cxnSpMk id="40" creationId="{D2C69B8D-EB5A-D98B-3673-D876DD779B77}"/>
          </ac:cxnSpMkLst>
        </pc:cxnChg>
      </pc:sldChg>
      <pc:sldChg chg="addSp delSp modSp add mod modNotesTx">
        <pc:chgData name="Abdourahmane DIALLO" userId="4760343351f3e6f7" providerId="LiveId" clId="{54B403A2-ABA2-4108-9AEE-5144727635EE}" dt="2024-05-26T07:20:17.614" v="9620" actId="14100"/>
        <pc:sldMkLst>
          <pc:docMk/>
          <pc:sldMk cId="1585250701" sldId="442"/>
        </pc:sldMkLst>
        <pc:spChg chg="add del mod">
          <ac:chgData name="Abdourahmane DIALLO" userId="4760343351f3e6f7" providerId="LiveId" clId="{54B403A2-ABA2-4108-9AEE-5144727635EE}" dt="2024-05-23T14:58:20.446" v="6676" actId="478"/>
          <ac:spMkLst>
            <pc:docMk/>
            <pc:sldMk cId="1585250701" sldId="442"/>
            <ac:spMk id="2" creationId="{5A7CB990-89BF-05BE-C2F0-63D24D6AC9EE}"/>
          </ac:spMkLst>
        </pc:spChg>
        <pc:spChg chg="mod">
          <ac:chgData name="Abdourahmane DIALLO" userId="4760343351f3e6f7" providerId="LiveId" clId="{54B403A2-ABA2-4108-9AEE-5144727635EE}" dt="2024-05-23T10:01:43.159" v="4698" actId="2711"/>
          <ac:spMkLst>
            <pc:docMk/>
            <pc:sldMk cId="1585250701" sldId="442"/>
            <ac:spMk id="3" creationId="{00000000-0000-0000-0000-000000000000}"/>
          </ac:spMkLst>
        </pc:spChg>
        <pc:spChg chg="add mod">
          <ac:chgData name="Abdourahmane DIALLO" userId="4760343351f3e6f7" providerId="LiveId" clId="{54B403A2-ABA2-4108-9AEE-5144727635EE}" dt="2024-05-23T07:24:26.031" v="3707"/>
          <ac:spMkLst>
            <pc:docMk/>
            <pc:sldMk cId="1585250701" sldId="442"/>
            <ac:spMk id="5" creationId="{3A2A2912-E0A3-F1EC-E710-C212397C0C43}"/>
          </ac:spMkLst>
        </pc:spChg>
        <pc:spChg chg="add mod">
          <ac:chgData name="Abdourahmane DIALLO" userId="4760343351f3e6f7" providerId="LiveId" clId="{54B403A2-ABA2-4108-9AEE-5144727635EE}" dt="2024-05-23T07:24:26.031" v="3707"/>
          <ac:spMkLst>
            <pc:docMk/>
            <pc:sldMk cId="1585250701" sldId="442"/>
            <ac:spMk id="6" creationId="{401378EF-B7E6-54AF-C20F-E442C0163900}"/>
          </ac:spMkLst>
        </pc:spChg>
        <pc:spChg chg="del mod">
          <ac:chgData name="Abdourahmane DIALLO" userId="4760343351f3e6f7" providerId="LiveId" clId="{54B403A2-ABA2-4108-9AEE-5144727635EE}" dt="2024-05-23T07:22:52.927" v="3688" actId="478"/>
          <ac:spMkLst>
            <pc:docMk/>
            <pc:sldMk cId="1585250701" sldId="442"/>
            <ac:spMk id="8" creationId="{0C6AF160-E4C3-3421-D4F4-1EB4ABC375E5}"/>
          </ac:spMkLst>
        </pc:spChg>
        <pc:spChg chg="add del">
          <ac:chgData name="Abdourahmane DIALLO" userId="4760343351f3e6f7" providerId="LiveId" clId="{54B403A2-ABA2-4108-9AEE-5144727635EE}" dt="2024-05-23T07:24:30.291" v="3710" actId="22"/>
          <ac:spMkLst>
            <pc:docMk/>
            <pc:sldMk cId="1585250701" sldId="442"/>
            <ac:spMk id="12" creationId="{86C7A60D-78EC-17ED-CE34-EFCE0E60D91E}"/>
          </ac:spMkLst>
        </pc:spChg>
        <pc:spChg chg="add del mod">
          <ac:chgData name="Abdourahmane DIALLO" userId="4760343351f3e6f7" providerId="LiveId" clId="{54B403A2-ABA2-4108-9AEE-5144727635EE}" dt="2024-05-22T21:09:10.178" v="3200" actId="478"/>
          <ac:spMkLst>
            <pc:docMk/>
            <pc:sldMk cId="1585250701" sldId="442"/>
            <ac:spMk id="12" creationId="{C52CEBC4-6CB8-3E58-EC05-8E119FFC01DC}"/>
          </ac:spMkLst>
        </pc:spChg>
        <pc:spChg chg="add del mod">
          <ac:chgData name="Abdourahmane DIALLO" userId="4760343351f3e6f7" providerId="LiveId" clId="{54B403A2-ABA2-4108-9AEE-5144727635EE}" dt="2024-05-23T07:25:07.180" v="3726" actId="478"/>
          <ac:spMkLst>
            <pc:docMk/>
            <pc:sldMk cId="1585250701" sldId="442"/>
            <ac:spMk id="14" creationId="{4E0A9BB0-5E6F-A902-BB7D-FDFC83952A2D}"/>
          </ac:spMkLst>
        </pc:spChg>
        <pc:spChg chg="add del mod">
          <ac:chgData name="Abdourahmane DIALLO" userId="4760343351f3e6f7" providerId="LiveId" clId="{54B403A2-ABA2-4108-9AEE-5144727635EE}" dt="2024-05-23T07:25:04.979" v="3725" actId="478"/>
          <ac:spMkLst>
            <pc:docMk/>
            <pc:sldMk cId="1585250701" sldId="442"/>
            <ac:spMk id="15" creationId="{AF00410C-6195-3581-6D4C-49BC9C2E4D76}"/>
          </ac:spMkLst>
        </pc:spChg>
        <pc:spChg chg="add mod">
          <ac:chgData name="Abdourahmane DIALLO" userId="4760343351f3e6f7" providerId="LiveId" clId="{54B403A2-ABA2-4108-9AEE-5144727635EE}" dt="2024-05-26T07:20:10.137" v="9618" actId="1076"/>
          <ac:spMkLst>
            <pc:docMk/>
            <pc:sldMk cId="1585250701" sldId="442"/>
            <ac:spMk id="18" creationId="{A1B97512-4C1B-777F-F65C-FDC2AC852669}"/>
          </ac:spMkLst>
        </pc:spChg>
        <pc:spChg chg="add mod">
          <ac:chgData name="Abdourahmane DIALLO" userId="4760343351f3e6f7" providerId="LiveId" clId="{54B403A2-ABA2-4108-9AEE-5144727635EE}" dt="2024-05-23T14:58:05.766" v="6675" actId="20577"/>
          <ac:spMkLst>
            <pc:docMk/>
            <pc:sldMk cId="1585250701" sldId="442"/>
            <ac:spMk id="19" creationId="{5A171A04-D7D7-D333-E977-C8653BC483DF}"/>
          </ac:spMkLst>
        </pc:spChg>
        <pc:spChg chg="mod">
          <ac:chgData name="Abdourahmane DIALLO" userId="4760343351f3e6f7" providerId="LiveId" clId="{54B403A2-ABA2-4108-9AEE-5144727635EE}" dt="2024-05-23T10:01:43.159" v="4698" actId="2711"/>
          <ac:spMkLst>
            <pc:docMk/>
            <pc:sldMk cId="1585250701" sldId="442"/>
            <ac:spMk id="26" creationId="{864C18A0-EFD8-4D60-B0B3-D024B11D0AB0}"/>
          </ac:spMkLst>
        </pc:spChg>
        <pc:grpChg chg="del">
          <ac:chgData name="Abdourahmane DIALLO" userId="4760343351f3e6f7" providerId="LiveId" clId="{54B403A2-ABA2-4108-9AEE-5144727635EE}" dt="2024-05-22T13:11:35.800" v="715" actId="478"/>
          <ac:grpSpMkLst>
            <pc:docMk/>
            <pc:sldMk cId="1585250701" sldId="442"/>
            <ac:grpSpMk id="2" creationId="{8EBAB3CD-65D2-C26C-B2F6-DE1984BBEAB0}"/>
          </ac:grpSpMkLst>
        </pc:grpChg>
        <pc:grpChg chg="add del mod">
          <ac:chgData name="Abdourahmane DIALLO" userId="4760343351f3e6f7" providerId="LiveId" clId="{54B403A2-ABA2-4108-9AEE-5144727635EE}" dt="2024-05-23T07:22:55.245" v="3689" actId="478"/>
          <ac:grpSpMkLst>
            <pc:docMk/>
            <pc:sldMk cId="1585250701" sldId="442"/>
            <ac:grpSpMk id="7" creationId="{99BC0987-D993-2DF6-204D-49D86ED4FAAC}"/>
          </ac:grpSpMkLst>
        </pc:grpChg>
        <pc:graphicFrameChg chg="add mod">
          <ac:chgData name="Abdourahmane DIALLO" userId="4760343351f3e6f7" providerId="LiveId" clId="{54B403A2-ABA2-4108-9AEE-5144727635EE}" dt="2024-05-23T07:24:22.618" v="3706"/>
          <ac:graphicFrameMkLst>
            <pc:docMk/>
            <pc:sldMk cId="1585250701" sldId="442"/>
            <ac:graphicFrameMk id="4" creationId="{1A6CF233-E0F3-B15F-27DE-1E20CC173922}"/>
          </ac:graphicFrameMkLst>
        </pc:graphicFrameChg>
        <pc:graphicFrameChg chg="add del mod">
          <ac:chgData name="Abdourahmane DIALLO" userId="4760343351f3e6f7" providerId="LiveId" clId="{54B403A2-ABA2-4108-9AEE-5144727635EE}" dt="2024-05-23T07:27:43.415" v="3728" actId="478"/>
          <ac:graphicFrameMkLst>
            <pc:docMk/>
            <pc:sldMk cId="1585250701" sldId="442"/>
            <ac:graphicFrameMk id="13" creationId="{EFE13763-AA89-1A76-16D9-1A5A298AA8AF}"/>
          </ac:graphicFrameMkLst>
        </pc:graphicFrameChg>
        <pc:graphicFrameChg chg="add mod">
          <ac:chgData name="Abdourahmane DIALLO" userId="4760343351f3e6f7" providerId="LiveId" clId="{54B403A2-ABA2-4108-9AEE-5144727635EE}" dt="2024-05-23T07:27:45.098" v="3729"/>
          <ac:graphicFrameMkLst>
            <pc:docMk/>
            <pc:sldMk cId="1585250701" sldId="442"/>
            <ac:graphicFrameMk id="16" creationId="{8A78BE60-384B-318D-02E1-B9B190073D44}"/>
          </ac:graphicFrameMkLst>
        </pc:graphicFrameChg>
        <pc:graphicFrameChg chg="add del mod modGraphic">
          <ac:chgData name="Abdourahmane DIALLO" userId="4760343351f3e6f7" providerId="LiveId" clId="{54B403A2-ABA2-4108-9AEE-5144727635EE}" dt="2024-05-24T09:03:16.170" v="7377" actId="478"/>
          <ac:graphicFrameMkLst>
            <pc:docMk/>
            <pc:sldMk cId="1585250701" sldId="442"/>
            <ac:graphicFrameMk id="17" creationId="{D92136F7-AEDE-5675-6474-481CC2385B86}"/>
          </ac:graphicFrameMkLst>
        </pc:graphicFrameChg>
        <pc:graphicFrameChg chg="add mod">
          <ac:chgData name="Abdourahmane DIALLO" userId="4760343351f3e6f7" providerId="LiveId" clId="{54B403A2-ABA2-4108-9AEE-5144727635EE}" dt="2024-05-24T09:02:02.013" v="7364"/>
          <ac:graphicFrameMkLst>
            <pc:docMk/>
            <pc:sldMk cId="1585250701" sldId="442"/>
            <ac:graphicFrameMk id="20" creationId="{3FF3769E-0E0A-2662-7744-27B64D1CCC1E}"/>
          </ac:graphicFrameMkLst>
        </pc:graphicFrameChg>
        <pc:graphicFrameChg chg="add del mod modGraphic">
          <ac:chgData name="Abdourahmane DIALLO" userId="4760343351f3e6f7" providerId="LiveId" clId="{54B403A2-ABA2-4108-9AEE-5144727635EE}" dt="2024-05-24T09:03:10.038" v="7375" actId="1076"/>
          <ac:graphicFrameMkLst>
            <pc:docMk/>
            <pc:sldMk cId="1585250701" sldId="442"/>
            <ac:graphicFrameMk id="21" creationId="{40BF8763-A8ED-B6E6-55CA-8DAB40A943E1}"/>
          </ac:graphicFrameMkLst>
        </pc:graphicFrameChg>
        <pc:graphicFrameChg chg="add mod">
          <ac:chgData name="Abdourahmane DIALLO" userId="4760343351f3e6f7" providerId="LiveId" clId="{54B403A2-ABA2-4108-9AEE-5144727635EE}" dt="2024-05-24T09:03:17.616" v="7378"/>
          <ac:graphicFrameMkLst>
            <pc:docMk/>
            <pc:sldMk cId="1585250701" sldId="442"/>
            <ac:graphicFrameMk id="22" creationId="{29737E81-76FA-F148-B806-FE8D96B717A0}"/>
          </ac:graphicFrameMkLst>
        </pc:graphicFrameChg>
        <pc:graphicFrameChg chg="add mod modGraphic">
          <ac:chgData name="Abdourahmane DIALLO" userId="4760343351f3e6f7" providerId="LiveId" clId="{54B403A2-ABA2-4108-9AEE-5144727635EE}" dt="2024-05-26T07:19:33.902" v="9617" actId="1076"/>
          <ac:graphicFrameMkLst>
            <pc:docMk/>
            <pc:sldMk cId="1585250701" sldId="442"/>
            <ac:graphicFrameMk id="23" creationId="{C680379B-0E0B-6ABD-FBE8-0287E634842E}"/>
          </ac:graphicFrameMkLst>
        </pc:graphicFrameChg>
        <pc:picChg chg="mod topLvl">
          <ac:chgData name="Abdourahmane DIALLO" userId="4760343351f3e6f7" providerId="LiveId" clId="{54B403A2-ABA2-4108-9AEE-5144727635EE}" dt="2024-05-26T07:20:17.614" v="9620" actId="14100"/>
          <ac:picMkLst>
            <pc:docMk/>
            <pc:sldMk cId="1585250701" sldId="442"/>
            <ac:picMk id="9" creationId="{FF92510B-176B-713D-DB0D-2A384B48EF68}"/>
          </ac:picMkLst>
        </pc:picChg>
        <pc:cxnChg chg="del mod topLvl">
          <ac:chgData name="Abdourahmane DIALLO" userId="4760343351f3e6f7" providerId="LiveId" clId="{54B403A2-ABA2-4108-9AEE-5144727635EE}" dt="2024-05-23T07:22:55.245" v="3689" actId="478"/>
          <ac:cxnSpMkLst>
            <pc:docMk/>
            <pc:sldMk cId="1585250701" sldId="442"/>
            <ac:cxnSpMk id="10" creationId="{04C40923-D54A-F1D7-C39D-B4BBCAE1F152}"/>
          </ac:cxnSpMkLst>
        </pc:cxnChg>
      </pc:sldChg>
      <pc:sldChg chg="addSp delSp modSp add mod modNotesTx">
        <pc:chgData name="Abdourahmane DIALLO" userId="4760343351f3e6f7" providerId="LiveId" clId="{54B403A2-ABA2-4108-9AEE-5144727635EE}" dt="2024-05-25T08:22:44.416" v="8906" actId="478"/>
        <pc:sldMkLst>
          <pc:docMk/>
          <pc:sldMk cId="455812388" sldId="443"/>
        </pc:sldMkLst>
        <pc:spChg chg="mod">
          <ac:chgData name="Abdourahmane DIALLO" userId="4760343351f3e6f7" providerId="LiveId" clId="{54B403A2-ABA2-4108-9AEE-5144727635EE}" dt="2024-05-23T10:02:30.416" v="4706" actId="2711"/>
          <ac:spMkLst>
            <pc:docMk/>
            <pc:sldMk cId="455812388" sldId="443"/>
            <ac:spMk id="3" creationId="{00000000-0000-0000-0000-000000000000}"/>
          </ac:spMkLst>
        </pc:spChg>
        <pc:spChg chg="del mod">
          <ac:chgData name="Abdourahmane DIALLO" userId="4760343351f3e6f7" providerId="LiveId" clId="{54B403A2-ABA2-4108-9AEE-5144727635EE}" dt="2024-05-23T07:34:56.542" v="3828" actId="478"/>
          <ac:spMkLst>
            <pc:docMk/>
            <pc:sldMk cId="455812388" sldId="443"/>
            <ac:spMk id="6" creationId="{6846B5F6-F8C3-0FFF-5DFF-28C5F592CBE7}"/>
          </ac:spMkLst>
        </pc:spChg>
        <pc:spChg chg="add del mod">
          <ac:chgData name="Abdourahmane DIALLO" userId="4760343351f3e6f7" providerId="LiveId" clId="{54B403A2-ABA2-4108-9AEE-5144727635EE}" dt="2024-05-23T15:01:12.053" v="6698" actId="478"/>
          <ac:spMkLst>
            <pc:docMk/>
            <pc:sldMk cId="455812388" sldId="443"/>
            <ac:spMk id="7" creationId="{4B8F8C64-2BD2-7559-5CA3-06D7D8BA544C}"/>
          </ac:spMkLst>
        </pc:spChg>
        <pc:spChg chg="add mod">
          <ac:chgData name="Abdourahmane DIALLO" userId="4760343351f3e6f7" providerId="LiveId" clId="{54B403A2-ABA2-4108-9AEE-5144727635EE}" dt="2024-05-25T08:20:41.196" v="8810" actId="1035"/>
          <ac:spMkLst>
            <pc:docMk/>
            <pc:sldMk cId="455812388" sldId="443"/>
            <ac:spMk id="8" creationId="{CF5CF872-29EA-5828-F0E9-5F139C60ABB3}"/>
          </ac:spMkLst>
        </pc:spChg>
        <pc:spChg chg="add mod">
          <ac:chgData name="Abdourahmane DIALLO" userId="4760343351f3e6f7" providerId="LiveId" clId="{54B403A2-ABA2-4108-9AEE-5144727635EE}" dt="2024-05-23T15:44:57.387" v="7169" actId="20577"/>
          <ac:spMkLst>
            <pc:docMk/>
            <pc:sldMk cId="455812388" sldId="443"/>
            <ac:spMk id="13" creationId="{BC64B6A5-CDC1-6726-39C9-B87DDDA7DBB9}"/>
          </ac:spMkLst>
        </pc:spChg>
        <pc:spChg chg="add mod">
          <ac:chgData name="Abdourahmane DIALLO" userId="4760343351f3e6f7" providerId="LiveId" clId="{54B403A2-ABA2-4108-9AEE-5144727635EE}" dt="2024-05-23T15:42:44.114" v="7159" actId="1038"/>
          <ac:spMkLst>
            <pc:docMk/>
            <pc:sldMk cId="455812388" sldId="443"/>
            <ac:spMk id="15" creationId="{BF7EE4B4-E8B8-E69E-130D-FB034EA2D436}"/>
          </ac:spMkLst>
        </pc:spChg>
        <pc:spChg chg="mod">
          <ac:chgData name="Abdourahmane DIALLO" userId="4760343351f3e6f7" providerId="LiveId" clId="{54B403A2-ABA2-4108-9AEE-5144727635EE}" dt="2024-05-23T10:02:30.416" v="4706" actId="2711"/>
          <ac:spMkLst>
            <pc:docMk/>
            <pc:sldMk cId="455812388" sldId="443"/>
            <ac:spMk id="26" creationId="{864C18A0-EFD8-4D60-B0B3-D024B11D0AB0}"/>
          </ac:spMkLst>
        </pc:spChg>
        <pc:grpChg chg="add mod">
          <ac:chgData name="Abdourahmane DIALLO" userId="4760343351f3e6f7" providerId="LiveId" clId="{54B403A2-ABA2-4108-9AEE-5144727635EE}" dt="2024-05-23T10:02:30.416" v="4706" actId="2711"/>
          <ac:grpSpMkLst>
            <pc:docMk/>
            <pc:sldMk cId="455812388" sldId="443"/>
            <ac:grpSpMk id="2" creationId="{A1C76BD0-DEE9-0CDB-A265-26DDDE1350F9}"/>
          </ac:grpSpMkLst>
        </pc:grpChg>
        <pc:grpChg chg="del">
          <ac:chgData name="Abdourahmane DIALLO" userId="4760343351f3e6f7" providerId="LiveId" clId="{54B403A2-ABA2-4108-9AEE-5144727635EE}" dt="2024-05-22T13:12:10.245" v="719" actId="478"/>
          <ac:grpSpMkLst>
            <pc:docMk/>
            <pc:sldMk cId="455812388" sldId="443"/>
            <ac:grpSpMk id="7" creationId="{99BC0987-D993-2DF6-204D-49D86ED4FAAC}"/>
          </ac:grpSpMkLst>
        </pc:grpChg>
        <pc:picChg chg="mod">
          <ac:chgData name="Abdourahmane DIALLO" userId="4760343351f3e6f7" providerId="LiveId" clId="{54B403A2-ABA2-4108-9AEE-5144727635EE}" dt="2024-05-22T13:12:10.853" v="720"/>
          <ac:picMkLst>
            <pc:docMk/>
            <pc:sldMk cId="455812388" sldId="443"/>
            <ac:picMk id="4" creationId="{B4DC174C-44AE-8EC1-46D0-51B5F2D3C3AF}"/>
          </ac:picMkLst>
        </pc:picChg>
        <pc:picChg chg="mod">
          <ac:chgData name="Abdourahmane DIALLO" userId="4760343351f3e6f7" providerId="LiveId" clId="{54B403A2-ABA2-4108-9AEE-5144727635EE}" dt="2024-05-23T07:35:42.417" v="3842" actId="1076"/>
          <ac:picMkLst>
            <pc:docMk/>
            <pc:sldMk cId="455812388" sldId="443"/>
            <ac:picMk id="5" creationId="{BFE7D62C-D154-FCF3-F2F5-0786F65CE2A4}"/>
          </ac:picMkLst>
        </pc:picChg>
        <pc:picChg chg="add mod">
          <ac:chgData name="Abdourahmane DIALLO" userId="4760343351f3e6f7" providerId="LiveId" clId="{54B403A2-ABA2-4108-9AEE-5144727635EE}" dt="2024-05-23T15:45:30.960" v="7181" actId="1037"/>
          <ac:picMkLst>
            <pc:docMk/>
            <pc:sldMk cId="455812388" sldId="443"/>
            <ac:picMk id="9" creationId="{9EDE25A5-86AB-EE32-D2F9-2F5B162999EE}"/>
          </ac:picMkLst>
        </pc:picChg>
        <pc:picChg chg="add del mod">
          <ac:chgData name="Abdourahmane DIALLO" userId="4760343351f3e6f7" providerId="LiveId" clId="{54B403A2-ABA2-4108-9AEE-5144727635EE}" dt="2024-05-25T08:22:42.675" v="8905" actId="478"/>
          <ac:picMkLst>
            <pc:docMk/>
            <pc:sldMk cId="455812388" sldId="443"/>
            <ac:picMk id="1026" creationId="{D8CBBAF5-F834-0DD8-A09A-A984A018F860}"/>
          </ac:picMkLst>
        </pc:picChg>
        <pc:picChg chg="add del mod">
          <ac:chgData name="Abdourahmane DIALLO" userId="4760343351f3e6f7" providerId="LiveId" clId="{54B403A2-ABA2-4108-9AEE-5144727635EE}" dt="2024-05-25T08:22:41.193" v="8904" actId="478"/>
          <ac:picMkLst>
            <pc:docMk/>
            <pc:sldMk cId="455812388" sldId="443"/>
            <ac:picMk id="1028" creationId="{891622C6-036C-335C-725E-42E7F1231AEF}"/>
          </ac:picMkLst>
        </pc:picChg>
        <pc:picChg chg="add del mod">
          <ac:chgData name="Abdourahmane DIALLO" userId="4760343351f3e6f7" providerId="LiveId" clId="{54B403A2-ABA2-4108-9AEE-5144727635EE}" dt="2024-05-25T08:22:44.416" v="8906" actId="478"/>
          <ac:picMkLst>
            <pc:docMk/>
            <pc:sldMk cId="455812388" sldId="443"/>
            <ac:picMk id="1030" creationId="{81BA358D-DA2E-4231-DCAA-FB091A636824}"/>
          </ac:picMkLst>
        </pc:picChg>
        <pc:picChg chg="add mod">
          <ac:chgData name="Abdourahmane DIALLO" userId="4760343351f3e6f7" providerId="LiveId" clId="{54B403A2-ABA2-4108-9AEE-5144727635EE}" dt="2024-05-23T15:45:30.960" v="7181" actId="1037"/>
          <ac:picMkLst>
            <pc:docMk/>
            <pc:sldMk cId="455812388" sldId="443"/>
            <ac:picMk id="4098" creationId="{8C602A3D-6DD1-F41C-10F8-A6EF90C32765}"/>
          </ac:picMkLst>
        </pc:picChg>
        <pc:cxnChg chg="add del mod">
          <ac:chgData name="Abdourahmane DIALLO" userId="4760343351f3e6f7" providerId="LiveId" clId="{54B403A2-ABA2-4108-9AEE-5144727635EE}" dt="2024-05-23T07:35:23.974" v="3839" actId="478"/>
          <ac:cxnSpMkLst>
            <pc:docMk/>
            <pc:sldMk cId="455812388" sldId="443"/>
            <ac:cxnSpMk id="11" creationId="{F4B9C625-EE86-47F9-5E63-C0680CF5D015}"/>
          </ac:cxnSpMkLst>
        </pc:cxnChg>
      </pc:sldChg>
      <pc:sldChg chg="addSp delSp modSp add mod modNotesTx">
        <pc:chgData name="Abdourahmane DIALLO" userId="4760343351f3e6f7" providerId="LiveId" clId="{54B403A2-ABA2-4108-9AEE-5144727635EE}" dt="2024-05-25T08:23:53.481" v="8907" actId="1076"/>
        <pc:sldMkLst>
          <pc:docMk/>
          <pc:sldMk cId="2155286412" sldId="444"/>
        </pc:sldMkLst>
        <pc:spChg chg="add del mod">
          <ac:chgData name="Abdourahmane DIALLO" userId="4760343351f3e6f7" providerId="LiveId" clId="{54B403A2-ABA2-4108-9AEE-5144727635EE}" dt="2024-05-23T15:02:01.753" v="6733" actId="478"/>
          <ac:spMkLst>
            <pc:docMk/>
            <pc:sldMk cId="2155286412" sldId="444"/>
            <ac:spMk id="2" creationId="{EA973609-21F9-5FE1-BAC6-EA72333C792D}"/>
          </ac:spMkLst>
        </pc:spChg>
        <pc:spChg chg="mod">
          <ac:chgData name="Abdourahmane DIALLO" userId="4760343351f3e6f7" providerId="LiveId" clId="{54B403A2-ABA2-4108-9AEE-5144727635EE}" dt="2024-05-23T10:02:25.426" v="4705" actId="2711"/>
          <ac:spMkLst>
            <pc:docMk/>
            <pc:sldMk cId="2155286412" sldId="444"/>
            <ac:spMk id="3" creationId="{00000000-0000-0000-0000-000000000000}"/>
          </ac:spMkLst>
        </pc:spChg>
        <pc:spChg chg="add del">
          <ac:chgData name="Abdourahmane DIALLO" userId="4760343351f3e6f7" providerId="LiveId" clId="{54B403A2-ABA2-4108-9AEE-5144727635EE}" dt="2024-05-23T09:40:31.105" v="4443" actId="478"/>
          <ac:spMkLst>
            <pc:docMk/>
            <pc:sldMk cId="2155286412" sldId="444"/>
            <ac:spMk id="4" creationId="{BA850137-55E2-F6CD-97D9-95764F2D96A6}"/>
          </ac:spMkLst>
        </pc:spChg>
        <pc:spChg chg="add mod">
          <ac:chgData name="Abdourahmane DIALLO" userId="4760343351f3e6f7" providerId="LiveId" clId="{54B403A2-ABA2-4108-9AEE-5144727635EE}" dt="2024-05-23T15:46:10.295" v="7183" actId="14"/>
          <ac:spMkLst>
            <pc:docMk/>
            <pc:sldMk cId="2155286412" sldId="444"/>
            <ac:spMk id="6" creationId="{503615DB-FE94-7268-13C0-907B7815B778}"/>
          </ac:spMkLst>
        </pc:spChg>
        <pc:spChg chg="del mod topLvl">
          <ac:chgData name="Abdourahmane DIALLO" userId="4760343351f3e6f7" providerId="LiveId" clId="{54B403A2-ABA2-4108-9AEE-5144727635EE}" dt="2024-05-23T07:38:28.576" v="3868" actId="478"/>
          <ac:spMkLst>
            <pc:docMk/>
            <pc:sldMk cId="2155286412" sldId="444"/>
            <ac:spMk id="8" creationId="{76DF5129-BD13-1D54-8375-6405DEDD1517}"/>
          </ac:spMkLst>
        </pc:spChg>
        <pc:spChg chg="add del mod ord">
          <ac:chgData name="Abdourahmane DIALLO" userId="4760343351f3e6f7" providerId="LiveId" clId="{54B403A2-ABA2-4108-9AEE-5144727635EE}" dt="2024-05-23T09:46:54.113" v="4485" actId="478"/>
          <ac:spMkLst>
            <pc:docMk/>
            <pc:sldMk cId="2155286412" sldId="444"/>
            <ac:spMk id="9" creationId="{576886FA-8CC7-0084-BD4A-BCA9E4D0771B}"/>
          </ac:spMkLst>
        </pc:spChg>
        <pc:spChg chg="add mod">
          <ac:chgData name="Abdourahmane DIALLO" userId="4760343351f3e6f7" providerId="LiveId" clId="{54B403A2-ABA2-4108-9AEE-5144727635EE}" dt="2024-05-23T15:48:02.554" v="7215" actId="20577"/>
          <ac:spMkLst>
            <pc:docMk/>
            <pc:sldMk cId="2155286412" sldId="444"/>
            <ac:spMk id="18" creationId="{09D83376-A5E3-2222-1C92-B318D05066F2}"/>
          </ac:spMkLst>
        </pc:spChg>
        <pc:spChg chg="add del">
          <ac:chgData name="Abdourahmane DIALLO" userId="4760343351f3e6f7" providerId="LiveId" clId="{54B403A2-ABA2-4108-9AEE-5144727635EE}" dt="2024-05-22T13:36:54.193" v="989" actId="22"/>
          <ac:spMkLst>
            <pc:docMk/>
            <pc:sldMk cId="2155286412" sldId="444"/>
            <ac:spMk id="20" creationId="{68194E87-F46F-B221-7885-5ADF0F8CE646}"/>
          </ac:spMkLst>
        </pc:spChg>
        <pc:spChg chg="add del">
          <ac:chgData name="Abdourahmane DIALLO" userId="4760343351f3e6f7" providerId="LiveId" clId="{54B403A2-ABA2-4108-9AEE-5144727635EE}" dt="2024-05-22T13:36:58.868" v="991" actId="478"/>
          <ac:spMkLst>
            <pc:docMk/>
            <pc:sldMk cId="2155286412" sldId="444"/>
            <ac:spMk id="22" creationId="{AF4B166F-E597-EF89-81B0-31CEC756EF36}"/>
          </ac:spMkLst>
        </pc:spChg>
        <pc:spChg chg="add del">
          <ac:chgData name="Abdourahmane DIALLO" userId="4760343351f3e6f7" providerId="LiveId" clId="{54B403A2-ABA2-4108-9AEE-5144727635EE}" dt="2024-05-22T13:37:15.054" v="995" actId="22"/>
          <ac:spMkLst>
            <pc:docMk/>
            <pc:sldMk cId="2155286412" sldId="444"/>
            <ac:spMk id="24" creationId="{52BCBDA9-1026-BF8A-CD40-D43D670671B7}"/>
          </ac:spMkLst>
        </pc:spChg>
        <pc:spChg chg="add mod">
          <ac:chgData name="Abdourahmane DIALLO" userId="4760343351f3e6f7" providerId="LiveId" clId="{54B403A2-ABA2-4108-9AEE-5144727635EE}" dt="2024-05-25T08:23:53.481" v="8907" actId="1076"/>
          <ac:spMkLst>
            <pc:docMk/>
            <pc:sldMk cId="2155286412" sldId="444"/>
            <ac:spMk id="24" creationId="{89B17C4B-7E74-0E50-EAA2-96DE8B8008CE}"/>
          </ac:spMkLst>
        </pc:spChg>
        <pc:spChg chg="mod">
          <ac:chgData name="Abdourahmane DIALLO" userId="4760343351f3e6f7" providerId="LiveId" clId="{54B403A2-ABA2-4108-9AEE-5144727635EE}" dt="2024-05-23T10:02:25.426" v="4705" actId="2711"/>
          <ac:spMkLst>
            <pc:docMk/>
            <pc:sldMk cId="2155286412" sldId="444"/>
            <ac:spMk id="26" creationId="{864C18A0-EFD8-4D60-B0B3-D024B11D0AB0}"/>
          </ac:spMkLst>
        </pc:spChg>
        <pc:spChg chg="add mod">
          <ac:chgData name="Abdourahmane DIALLO" userId="4760343351f3e6f7" providerId="LiveId" clId="{54B403A2-ABA2-4108-9AEE-5144727635EE}" dt="2024-05-23T10:02:25.426" v="4705" actId="2711"/>
          <ac:spMkLst>
            <pc:docMk/>
            <pc:sldMk cId="2155286412" sldId="444"/>
            <ac:spMk id="27" creationId="{6F599A6E-E299-FBAD-15ED-E375734B4023}"/>
          </ac:spMkLst>
        </pc:spChg>
        <pc:spChg chg="add del">
          <ac:chgData name="Abdourahmane DIALLO" userId="4760343351f3e6f7" providerId="LiveId" clId="{54B403A2-ABA2-4108-9AEE-5144727635EE}" dt="2024-05-22T13:37:17.745" v="997" actId="22"/>
          <ac:spMkLst>
            <pc:docMk/>
            <pc:sldMk cId="2155286412" sldId="444"/>
            <ac:spMk id="27" creationId="{B5B13EF5-4D72-A11F-266E-0D65382C160D}"/>
          </ac:spMkLst>
        </pc:spChg>
        <pc:spChg chg="add mod">
          <ac:chgData name="Abdourahmane DIALLO" userId="4760343351f3e6f7" providerId="LiveId" clId="{54B403A2-ABA2-4108-9AEE-5144727635EE}" dt="2024-05-23T15:03:00.347" v="6757" actId="1076"/>
          <ac:spMkLst>
            <pc:docMk/>
            <pc:sldMk cId="2155286412" sldId="444"/>
            <ac:spMk id="28" creationId="{4CE575FD-6616-F1A4-9559-1FA9A6D061A3}"/>
          </ac:spMkLst>
        </pc:spChg>
        <pc:spChg chg="add del mod">
          <ac:chgData name="Abdourahmane DIALLO" userId="4760343351f3e6f7" providerId="LiveId" clId="{54B403A2-ABA2-4108-9AEE-5144727635EE}" dt="2024-05-22T13:38:55.042" v="1012" actId="478"/>
          <ac:spMkLst>
            <pc:docMk/>
            <pc:sldMk cId="2155286412" sldId="444"/>
            <ac:spMk id="29" creationId="{266ECBF3-58D3-DEB4-0D0F-E46AD219C528}"/>
          </ac:spMkLst>
        </pc:spChg>
        <pc:spChg chg="add del">
          <ac:chgData name="Abdourahmane DIALLO" userId="4760343351f3e6f7" providerId="LiveId" clId="{54B403A2-ABA2-4108-9AEE-5144727635EE}" dt="2024-05-23T15:47:08.134" v="7191" actId="22"/>
          <ac:spMkLst>
            <pc:docMk/>
            <pc:sldMk cId="2155286412" sldId="444"/>
            <ac:spMk id="30" creationId="{FDFBCCD1-E4DA-3B38-CCFC-F9E9B536F9A2}"/>
          </ac:spMkLst>
        </pc:spChg>
        <pc:spChg chg="add del">
          <ac:chgData name="Abdourahmane DIALLO" userId="4760343351f3e6f7" providerId="LiveId" clId="{54B403A2-ABA2-4108-9AEE-5144727635EE}" dt="2024-05-22T13:37:40.404" v="1001" actId="478"/>
          <ac:spMkLst>
            <pc:docMk/>
            <pc:sldMk cId="2155286412" sldId="444"/>
            <ac:spMk id="31" creationId="{1AF1FC28-83BF-C256-E758-CBB487DDB531}"/>
          </ac:spMkLst>
        </pc:spChg>
        <pc:spChg chg="add mod">
          <ac:chgData name="Abdourahmane DIALLO" userId="4760343351f3e6f7" providerId="LiveId" clId="{54B403A2-ABA2-4108-9AEE-5144727635EE}" dt="2024-05-23T15:48:17.260" v="7216" actId="122"/>
          <ac:spMkLst>
            <pc:docMk/>
            <pc:sldMk cId="2155286412" sldId="444"/>
            <ac:spMk id="32" creationId="{86DA0757-5FE1-4F5B-EC14-11C772769398}"/>
          </ac:spMkLst>
        </pc:spChg>
        <pc:spChg chg="add del mod">
          <ac:chgData name="Abdourahmane DIALLO" userId="4760343351f3e6f7" providerId="LiveId" clId="{54B403A2-ABA2-4108-9AEE-5144727635EE}" dt="2024-05-23T15:47:59.354" v="7214" actId="478"/>
          <ac:spMkLst>
            <pc:docMk/>
            <pc:sldMk cId="2155286412" sldId="444"/>
            <ac:spMk id="33" creationId="{09907C14-6C6F-59BC-9184-E2035ECDB8B7}"/>
          </ac:spMkLst>
        </pc:spChg>
        <pc:spChg chg="add del mod">
          <ac:chgData name="Abdourahmane DIALLO" userId="4760343351f3e6f7" providerId="LiveId" clId="{54B403A2-ABA2-4108-9AEE-5144727635EE}" dt="2024-05-22T13:39:38.619" v="1021" actId="478"/>
          <ac:spMkLst>
            <pc:docMk/>
            <pc:sldMk cId="2155286412" sldId="444"/>
            <ac:spMk id="34" creationId="{AD2EB839-ED16-84CF-93BE-8B5534CA5AF6}"/>
          </ac:spMkLst>
        </pc:spChg>
        <pc:spChg chg="add del">
          <ac:chgData name="Abdourahmane DIALLO" userId="4760343351f3e6f7" providerId="LiveId" clId="{54B403A2-ABA2-4108-9AEE-5144727635EE}" dt="2024-05-22T13:39:48.509" v="1027" actId="22"/>
          <ac:spMkLst>
            <pc:docMk/>
            <pc:sldMk cId="2155286412" sldId="444"/>
            <ac:spMk id="36" creationId="{38F0F5E7-6741-6E48-DDE0-DF0352272F9B}"/>
          </ac:spMkLst>
        </pc:spChg>
        <pc:spChg chg="add del mod">
          <ac:chgData name="Abdourahmane DIALLO" userId="4760343351f3e6f7" providerId="LiveId" clId="{54B403A2-ABA2-4108-9AEE-5144727635EE}" dt="2024-05-22T13:40:24.644" v="1041" actId="478"/>
          <ac:spMkLst>
            <pc:docMk/>
            <pc:sldMk cId="2155286412" sldId="444"/>
            <ac:spMk id="38" creationId="{E7F5A635-AB46-1695-D704-19CCEC01BC27}"/>
          </ac:spMkLst>
        </pc:spChg>
        <pc:spChg chg="add del">
          <ac:chgData name="Abdourahmane DIALLO" userId="4760343351f3e6f7" providerId="LiveId" clId="{54B403A2-ABA2-4108-9AEE-5144727635EE}" dt="2024-05-22T13:40:37.689" v="1045" actId="22"/>
          <ac:spMkLst>
            <pc:docMk/>
            <pc:sldMk cId="2155286412" sldId="444"/>
            <ac:spMk id="40" creationId="{CC647BBA-8CE7-5018-9E42-ADBA28F501A2}"/>
          </ac:spMkLst>
        </pc:spChg>
        <pc:spChg chg="add del">
          <ac:chgData name="Abdourahmane DIALLO" userId="4760343351f3e6f7" providerId="LiveId" clId="{54B403A2-ABA2-4108-9AEE-5144727635EE}" dt="2024-05-22T13:41:01.426" v="1051" actId="478"/>
          <ac:spMkLst>
            <pc:docMk/>
            <pc:sldMk cId="2155286412" sldId="444"/>
            <ac:spMk id="42" creationId="{8A835416-7525-F764-D3A4-6736CB4CB925}"/>
          </ac:spMkLst>
        </pc:spChg>
        <pc:spChg chg="add del mod">
          <ac:chgData name="Abdourahmane DIALLO" userId="4760343351f3e6f7" providerId="LiveId" clId="{54B403A2-ABA2-4108-9AEE-5144727635EE}" dt="2024-05-23T09:39:40.282" v="4438" actId="478"/>
          <ac:spMkLst>
            <pc:docMk/>
            <pc:sldMk cId="2155286412" sldId="444"/>
            <ac:spMk id="43" creationId="{6B3A4E4D-5CB6-D967-0110-8CD0D7D39D22}"/>
          </ac:spMkLst>
        </pc:spChg>
        <pc:spChg chg="add del">
          <ac:chgData name="Abdourahmane DIALLO" userId="4760343351f3e6f7" providerId="LiveId" clId="{54B403A2-ABA2-4108-9AEE-5144727635EE}" dt="2024-05-22T13:41:18.230" v="1056" actId="22"/>
          <ac:spMkLst>
            <pc:docMk/>
            <pc:sldMk cId="2155286412" sldId="444"/>
            <ac:spMk id="45" creationId="{6B3AC151-E79E-A188-C641-F6AE9202B59D}"/>
          </ac:spMkLst>
        </pc:spChg>
        <pc:spChg chg="add del mod">
          <ac:chgData name="Abdourahmane DIALLO" userId="4760343351f3e6f7" providerId="LiveId" clId="{54B403A2-ABA2-4108-9AEE-5144727635EE}" dt="2024-05-22T13:41:41.023" v="1064" actId="478"/>
          <ac:spMkLst>
            <pc:docMk/>
            <pc:sldMk cId="2155286412" sldId="444"/>
            <ac:spMk id="47" creationId="{DC43A55A-29EF-A038-2CB9-6024893FBFAF}"/>
          </ac:spMkLst>
        </pc:spChg>
        <pc:spChg chg="add del mod">
          <ac:chgData name="Abdourahmane DIALLO" userId="4760343351f3e6f7" providerId="LiveId" clId="{54B403A2-ABA2-4108-9AEE-5144727635EE}" dt="2024-05-23T09:39:38.575" v="4437" actId="478"/>
          <ac:spMkLst>
            <pc:docMk/>
            <pc:sldMk cId="2155286412" sldId="444"/>
            <ac:spMk id="48" creationId="{C952D6D9-18A6-471E-6A43-B2E59BF59022}"/>
          </ac:spMkLst>
        </pc:spChg>
        <pc:spChg chg="add del mod">
          <ac:chgData name="Abdourahmane DIALLO" userId="4760343351f3e6f7" providerId="LiveId" clId="{54B403A2-ABA2-4108-9AEE-5144727635EE}" dt="2024-05-23T09:39:36.831" v="4436" actId="478"/>
          <ac:spMkLst>
            <pc:docMk/>
            <pc:sldMk cId="2155286412" sldId="444"/>
            <ac:spMk id="49" creationId="{1DDE13EE-4949-B50F-FD44-7B6F063D3893}"/>
          </ac:spMkLst>
        </pc:spChg>
        <pc:spChg chg="add del mod">
          <ac:chgData name="Abdourahmane DIALLO" userId="4760343351f3e6f7" providerId="LiveId" clId="{54B403A2-ABA2-4108-9AEE-5144727635EE}" dt="2024-05-22T21:11:37.248" v="3207" actId="478"/>
          <ac:spMkLst>
            <pc:docMk/>
            <pc:sldMk cId="2155286412" sldId="444"/>
            <ac:spMk id="50" creationId="{6E959DF2-F4D0-1454-60BC-4B9E9C45FB34}"/>
          </ac:spMkLst>
        </pc:spChg>
        <pc:grpChg chg="del">
          <ac:chgData name="Abdourahmane DIALLO" userId="4760343351f3e6f7" providerId="LiveId" clId="{54B403A2-ABA2-4108-9AEE-5144727635EE}" dt="2024-05-22T13:12:29.102" v="723" actId="478"/>
          <ac:grpSpMkLst>
            <pc:docMk/>
            <pc:sldMk cId="2155286412" sldId="444"/>
            <ac:grpSpMk id="2" creationId="{A1C76BD0-DEE9-0CDB-A265-26DDDE1350F9}"/>
          </ac:grpSpMkLst>
        </pc:grpChg>
        <pc:grpChg chg="add del mod">
          <ac:chgData name="Abdourahmane DIALLO" userId="4760343351f3e6f7" providerId="LiveId" clId="{54B403A2-ABA2-4108-9AEE-5144727635EE}" dt="2024-05-23T07:38:28.576" v="3868" actId="478"/>
          <ac:grpSpMkLst>
            <pc:docMk/>
            <pc:sldMk cId="2155286412" sldId="444"/>
            <ac:grpSpMk id="7" creationId="{4F54367A-2FCD-8393-0A2F-EAB521240E97}"/>
          </ac:grpSpMkLst>
        </pc:grpChg>
        <pc:grpChg chg="mod topLvl">
          <ac:chgData name="Abdourahmane DIALLO" userId="4760343351f3e6f7" providerId="LiveId" clId="{54B403A2-ABA2-4108-9AEE-5144727635EE}" dt="2024-05-23T09:50:19.672" v="4530" actId="1076"/>
          <ac:grpSpMkLst>
            <pc:docMk/>
            <pc:sldMk cId="2155286412" sldId="444"/>
            <ac:grpSpMk id="10" creationId="{5E332250-D4BE-DB62-1A05-43570A1FAFFB}"/>
          </ac:grpSpMkLst>
        </pc:grpChg>
        <pc:grpChg chg="add del mod">
          <ac:chgData name="Abdourahmane DIALLO" userId="4760343351f3e6f7" providerId="LiveId" clId="{54B403A2-ABA2-4108-9AEE-5144727635EE}" dt="2024-05-23T09:45:53.619" v="4471" actId="478"/>
          <ac:grpSpMkLst>
            <pc:docMk/>
            <pc:sldMk cId="2155286412" sldId="444"/>
            <ac:grpSpMk id="11" creationId="{7496DCDC-8CB4-45CF-2E2E-EDBAB7AC5968}"/>
          </ac:grpSpMkLst>
        </pc:grpChg>
        <pc:picChg chg="mod">
          <ac:chgData name="Abdourahmane DIALLO" userId="4760343351f3e6f7" providerId="LiveId" clId="{54B403A2-ABA2-4108-9AEE-5144727635EE}" dt="2024-05-23T09:47:47.745" v="4489"/>
          <ac:picMkLst>
            <pc:docMk/>
            <pc:sldMk cId="2155286412" sldId="444"/>
            <ac:picMk id="12" creationId="{9039D4E7-0924-B358-6891-06BBF085514D}"/>
          </ac:picMkLst>
        </pc:picChg>
        <pc:picChg chg="mod">
          <ac:chgData name="Abdourahmane DIALLO" userId="4760343351f3e6f7" providerId="LiveId" clId="{54B403A2-ABA2-4108-9AEE-5144727635EE}" dt="2024-05-23T09:49:58.707" v="4529" actId="1076"/>
          <ac:picMkLst>
            <pc:docMk/>
            <pc:sldMk cId="2155286412" sldId="444"/>
            <ac:picMk id="13" creationId="{723AA67D-79AD-7690-31F3-0EED0008970C}"/>
          </ac:picMkLst>
        </pc:picChg>
        <pc:picChg chg="mod">
          <ac:chgData name="Abdourahmane DIALLO" userId="4760343351f3e6f7" providerId="LiveId" clId="{54B403A2-ABA2-4108-9AEE-5144727635EE}" dt="2024-05-23T09:49:53.025" v="4527" actId="1076"/>
          <ac:picMkLst>
            <pc:docMk/>
            <pc:sldMk cId="2155286412" sldId="444"/>
            <ac:picMk id="14" creationId="{818D7AB6-5C5C-A2B3-C8A4-9B574E8F2DBC}"/>
          </ac:picMkLst>
        </pc:picChg>
        <pc:picChg chg="mod">
          <ac:chgData name="Abdourahmane DIALLO" userId="4760343351f3e6f7" providerId="LiveId" clId="{54B403A2-ABA2-4108-9AEE-5144727635EE}" dt="2024-05-23T09:49:54.433" v="4528" actId="1076"/>
          <ac:picMkLst>
            <pc:docMk/>
            <pc:sldMk cId="2155286412" sldId="444"/>
            <ac:picMk id="15" creationId="{02A397A2-6901-2767-637A-38FD25A74D39}"/>
          </ac:picMkLst>
        </pc:picChg>
        <pc:picChg chg="mod">
          <ac:chgData name="Abdourahmane DIALLO" userId="4760343351f3e6f7" providerId="LiveId" clId="{54B403A2-ABA2-4108-9AEE-5144727635EE}" dt="2024-05-23T09:47:42.631" v="4488"/>
          <ac:picMkLst>
            <pc:docMk/>
            <pc:sldMk cId="2155286412" sldId="444"/>
            <ac:picMk id="16" creationId="{E14B27EC-C1C9-BE3D-F837-497E6D6AC64C}"/>
          </ac:picMkLst>
        </pc:picChg>
        <pc:picChg chg="mod">
          <ac:chgData name="Abdourahmane DIALLO" userId="4760343351f3e6f7" providerId="LiveId" clId="{54B403A2-ABA2-4108-9AEE-5144727635EE}" dt="2024-05-23T09:45:43.479" v="4469"/>
          <ac:picMkLst>
            <pc:docMk/>
            <pc:sldMk cId="2155286412" sldId="444"/>
            <ac:picMk id="17" creationId="{0F8E69BE-3071-8E41-E70A-8D32F0CB50BD}"/>
          </ac:picMkLst>
        </pc:picChg>
        <pc:picChg chg="mod">
          <ac:chgData name="Abdourahmane DIALLO" userId="4760343351f3e6f7" providerId="LiveId" clId="{54B403A2-ABA2-4108-9AEE-5144727635EE}" dt="2024-05-23T09:45:43.479" v="4469"/>
          <ac:picMkLst>
            <pc:docMk/>
            <pc:sldMk cId="2155286412" sldId="444"/>
            <ac:picMk id="19" creationId="{E09E7DC2-2D65-8099-D271-246574CEA280}"/>
          </ac:picMkLst>
        </pc:picChg>
        <pc:picChg chg="mod">
          <ac:chgData name="Abdourahmane DIALLO" userId="4760343351f3e6f7" providerId="LiveId" clId="{54B403A2-ABA2-4108-9AEE-5144727635EE}" dt="2024-05-23T09:45:43.479" v="4469"/>
          <ac:picMkLst>
            <pc:docMk/>
            <pc:sldMk cId="2155286412" sldId="444"/>
            <ac:picMk id="20" creationId="{410F4292-8288-058A-9071-988A5ED0D813}"/>
          </ac:picMkLst>
        </pc:picChg>
        <pc:picChg chg="mod">
          <ac:chgData name="Abdourahmane DIALLO" userId="4760343351f3e6f7" providerId="LiveId" clId="{54B403A2-ABA2-4108-9AEE-5144727635EE}" dt="2024-05-23T09:45:43.479" v="4469"/>
          <ac:picMkLst>
            <pc:docMk/>
            <pc:sldMk cId="2155286412" sldId="444"/>
            <ac:picMk id="21" creationId="{C4CD0654-1355-A1B9-CDE7-F4890CF7016B}"/>
          </ac:picMkLst>
        </pc:picChg>
        <pc:picChg chg="mod">
          <ac:chgData name="Abdourahmane DIALLO" userId="4760343351f3e6f7" providerId="LiveId" clId="{54B403A2-ABA2-4108-9AEE-5144727635EE}" dt="2024-05-23T09:45:43.479" v="4469"/>
          <ac:picMkLst>
            <pc:docMk/>
            <pc:sldMk cId="2155286412" sldId="444"/>
            <ac:picMk id="22" creationId="{1458EF07-650F-A0BB-5174-03E8C787A558}"/>
          </ac:picMkLst>
        </pc:picChg>
        <pc:cxnChg chg="del mod">
          <ac:chgData name="Abdourahmane DIALLO" userId="4760343351f3e6f7" providerId="LiveId" clId="{54B403A2-ABA2-4108-9AEE-5144727635EE}" dt="2024-05-22T13:42:24.369" v="1075" actId="478"/>
          <ac:cxnSpMkLst>
            <pc:docMk/>
            <pc:sldMk cId="2155286412" sldId="444"/>
            <ac:cxnSpMk id="9" creationId="{37062DA4-B837-0805-4046-72C46E75632C}"/>
          </ac:cxnSpMkLst>
        </pc:cxnChg>
      </pc:sldChg>
      <pc:sldChg chg="addSp delSp modSp add del mod ord">
        <pc:chgData name="Abdourahmane DIALLO" userId="4760343351f3e6f7" providerId="LiveId" clId="{54B403A2-ABA2-4108-9AEE-5144727635EE}" dt="2024-05-22T16:52:26.675" v="1611" actId="47"/>
        <pc:sldMkLst>
          <pc:docMk/>
          <pc:sldMk cId="3713284202" sldId="445"/>
        </pc:sldMkLst>
        <pc:spChg chg="mod">
          <ac:chgData name="Abdourahmane DIALLO" userId="4760343351f3e6f7" providerId="LiveId" clId="{54B403A2-ABA2-4108-9AEE-5144727635EE}" dt="2024-05-22T13:12:48.844" v="728"/>
          <ac:spMkLst>
            <pc:docMk/>
            <pc:sldMk cId="3713284202" sldId="445"/>
            <ac:spMk id="4" creationId="{8485C0C1-B071-5E9A-5503-36FC5D9AA1E1}"/>
          </ac:spMkLst>
        </pc:spChg>
        <pc:grpChg chg="add del mod">
          <ac:chgData name="Abdourahmane DIALLO" userId="4760343351f3e6f7" providerId="LiveId" clId="{54B403A2-ABA2-4108-9AEE-5144727635EE}" dt="2024-05-22T16:52:20.052" v="1607" actId="21"/>
          <ac:grpSpMkLst>
            <pc:docMk/>
            <pc:sldMk cId="3713284202" sldId="445"/>
            <ac:grpSpMk id="2" creationId="{6861624C-22BB-C52B-6F0D-1B95590F3DAB}"/>
          </ac:grpSpMkLst>
        </pc:grpChg>
        <pc:grpChg chg="del">
          <ac:chgData name="Abdourahmane DIALLO" userId="4760343351f3e6f7" providerId="LiveId" clId="{54B403A2-ABA2-4108-9AEE-5144727635EE}" dt="2024-05-22T13:12:48.267" v="727" actId="478"/>
          <ac:grpSpMkLst>
            <pc:docMk/>
            <pc:sldMk cId="3713284202" sldId="445"/>
            <ac:grpSpMk id="7" creationId="{4F54367A-2FCD-8393-0A2F-EAB521240E97}"/>
          </ac:grpSpMkLst>
        </pc:grpChg>
        <pc:picChg chg="mod">
          <ac:chgData name="Abdourahmane DIALLO" userId="4760343351f3e6f7" providerId="LiveId" clId="{54B403A2-ABA2-4108-9AEE-5144727635EE}" dt="2024-05-22T13:12:48.844" v="728"/>
          <ac:picMkLst>
            <pc:docMk/>
            <pc:sldMk cId="3713284202" sldId="445"/>
            <ac:picMk id="5" creationId="{AFAC29D4-4042-147A-2BEB-7AC50E6B3317}"/>
          </ac:picMkLst>
        </pc:picChg>
        <pc:cxnChg chg="mod">
          <ac:chgData name="Abdourahmane DIALLO" userId="4760343351f3e6f7" providerId="LiveId" clId="{54B403A2-ABA2-4108-9AEE-5144727635EE}" dt="2024-05-22T13:12:48.844" v="728"/>
          <ac:cxnSpMkLst>
            <pc:docMk/>
            <pc:sldMk cId="3713284202" sldId="445"/>
            <ac:cxnSpMk id="6" creationId="{FF92B453-9149-7D94-797E-1057DA4C52E0}"/>
          </ac:cxnSpMkLst>
        </pc:cxnChg>
      </pc:sldChg>
      <pc:sldChg chg="addSp delSp modSp add mod">
        <pc:chgData name="Abdourahmane DIALLO" userId="4760343351f3e6f7" providerId="LiveId" clId="{54B403A2-ABA2-4108-9AEE-5144727635EE}" dt="2024-05-25T09:01:20.746" v="9082" actId="20577"/>
        <pc:sldMkLst>
          <pc:docMk/>
          <pc:sldMk cId="3073935228" sldId="446"/>
        </pc:sldMkLst>
        <pc:spChg chg="add del mod">
          <ac:chgData name="Abdourahmane DIALLO" userId="4760343351f3e6f7" providerId="LiveId" clId="{54B403A2-ABA2-4108-9AEE-5144727635EE}" dt="2024-05-23T15:05:54.105" v="6807" actId="478"/>
          <ac:spMkLst>
            <pc:docMk/>
            <pc:sldMk cId="3073935228" sldId="446"/>
            <ac:spMk id="2" creationId="{6842A268-C4CF-C023-DE40-7F78E4FC0024}"/>
          </ac:spMkLst>
        </pc:spChg>
        <pc:spChg chg="add del mod">
          <ac:chgData name="Abdourahmane DIALLO" userId="4760343351f3e6f7" providerId="LiveId" clId="{54B403A2-ABA2-4108-9AEE-5144727635EE}" dt="2024-05-25T08:48:35.293" v="8933" actId="478"/>
          <ac:spMkLst>
            <pc:docMk/>
            <pc:sldMk cId="3073935228" sldId="446"/>
            <ac:spMk id="2" creationId="{AF1255F0-3013-592E-B2BC-4102CB00A6FC}"/>
          </ac:spMkLst>
        </pc:spChg>
        <pc:spChg chg="mod">
          <ac:chgData name="Abdourahmane DIALLO" userId="4760343351f3e6f7" providerId="LiveId" clId="{54B403A2-ABA2-4108-9AEE-5144727635EE}" dt="2024-05-23T10:02:40.699" v="4707" actId="2711"/>
          <ac:spMkLst>
            <pc:docMk/>
            <pc:sldMk cId="3073935228" sldId="446"/>
            <ac:spMk id="3" creationId="{00000000-0000-0000-0000-000000000000}"/>
          </ac:spMkLst>
        </pc:spChg>
        <pc:spChg chg="add del mod">
          <ac:chgData name="Abdourahmane DIALLO" userId="4760343351f3e6f7" providerId="LiveId" clId="{54B403A2-ABA2-4108-9AEE-5144727635EE}" dt="2024-05-23T15:06:17.778" v="6809" actId="478"/>
          <ac:spMkLst>
            <pc:docMk/>
            <pc:sldMk cId="3073935228" sldId="446"/>
            <ac:spMk id="4" creationId="{CCF2244E-22B9-D880-A608-37906A92D400}"/>
          </ac:spMkLst>
        </pc:spChg>
        <pc:spChg chg="add mod">
          <ac:chgData name="Abdourahmane DIALLO" userId="4760343351f3e6f7" providerId="LiveId" clId="{54B403A2-ABA2-4108-9AEE-5144727635EE}" dt="2024-05-25T09:00:56.301" v="9081" actId="1035"/>
          <ac:spMkLst>
            <pc:docMk/>
            <pc:sldMk cId="3073935228" sldId="446"/>
            <ac:spMk id="5" creationId="{27740BB4-B345-0637-C461-5BCBDB71D0A1}"/>
          </ac:spMkLst>
        </pc:spChg>
        <pc:spChg chg="add del mod">
          <ac:chgData name="Abdourahmane DIALLO" userId="4760343351f3e6f7" providerId="LiveId" clId="{54B403A2-ABA2-4108-9AEE-5144727635EE}" dt="2024-05-23T15:06:20.720" v="6811" actId="478"/>
          <ac:spMkLst>
            <pc:docMk/>
            <pc:sldMk cId="3073935228" sldId="446"/>
            <ac:spMk id="6" creationId="{B1785D59-115C-A4AE-F650-E796DE9CBEC2}"/>
          </ac:spMkLst>
        </pc:spChg>
        <pc:spChg chg="add mod">
          <ac:chgData name="Abdourahmane DIALLO" userId="4760343351f3e6f7" providerId="LiveId" clId="{54B403A2-ABA2-4108-9AEE-5144727635EE}" dt="2024-05-25T09:00:49.762" v="9062" actId="1035"/>
          <ac:spMkLst>
            <pc:docMk/>
            <pc:sldMk cId="3073935228" sldId="446"/>
            <ac:spMk id="7" creationId="{41C4A7DB-51D6-46D1-810D-EE69D8A534F0}"/>
          </ac:spMkLst>
        </pc:spChg>
        <pc:spChg chg="del mod topLvl">
          <ac:chgData name="Abdourahmane DIALLO" userId="4760343351f3e6f7" providerId="LiveId" clId="{54B403A2-ABA2-4108-9AEE-5144727635EE}" dt="2024-05-23T09:58:25.700" v="4678" actId="478"/>
          <ac:spMkLst>
            <pc:docMk/>
            <pc:sldMk cId="3073935228" sldId="446"/>
            <ac:spMk id="8" creationId="{44B0EF15-F4B4-A4EC-791D-89C58516A25E}"/>
          </ac:spMkLst>
        </pc:spChg>
        <pc:spChg chg="add del">
          <ac:chgData name="Abdourahmane DIALLO" userId="4760343351f3e6f7" providerId="LiveId" clId="{54B403A2-ABA2-4108-9AEE-5144727635EE}" dt="2024-05-25T08:59:25.005" v="9006" actId="22"/>
          <ac:spMkLst>
            <pc:docMk/>
            <pc:sldMk cId="3073935228" sldId="446"/>
            <ac:spMk id="10" creationId="{44B31EAE-CFBE-52B0-F6B3-9EF8ADB65C1F}"/>
          </ac:spMkLst>
        </pc:spChg>
        <pc:spChg chg="del mod topLvl">
          <ac:chgData name="Abdourahmane DIALLO" userId="4760343351f3e6f7" providerId="LiveId" clId="{54B403A2-ABA2-4108-9AEE-5144727635EE}" dt="2024-05-23T09:58:28.704" v="4679" actId="478"/>
          <ac:spMkLst>
            <pc:docMk/>
            <pc:sldMk cId="3073935228" sldId="446"/>
            <ac:spMk id="11" creationId="{8485C0C1-B071-5E9A-5503-36FC5D9AA1E1}"/>
          </ac:spMkLst>
        </pc:spChg>
        <pc:spChg chg="add del mod">
          <ac:chgData name="Abdourahmane DIALLO" userId="4760343351f3e6f7" providerId="LiveId" clId="{54B403A2-ABA2-4108-9AEE-5144727635EE}" dt="2024-05-25T08:59:30.760" v="9010" actId="22"/>
          <ac:spMkLst>
            <pc:docMk/>
            <pc:sldMk cId="3073935228" sldId="446"/>
            <ac:spMk id="12" creationId="{C04A1126-FB7F-5356-611C-00201D0EC7E7}"/>
          </ac:spMkLst>
        </pc:spChg>
        <pc:spChg chg="add mod">
          <ac:chgData name="Abdourahmane DIALLO" userId="4760343351f3e6f7" providerId="LiveId" clId="{54B403A2-ABA2-4108-9AEE-5144727635EE}" dt="2024-05-23T15:04:40.177" v="6783"/>
          <ac:spMkLst>
            <pc:docMk/>
            <pc:sldMk cId="3073935228" sldId="446"/>
            <ac:spMk id="13" creationId="{5AE28A56-31F6-1A25-16C9-ABEB73ACDA1B}"/>
          </ac:spMkLst>
        </pc:spChg>
        <pc:spChg chg="add mod">
          <ac:chgData name="Abdourahmane DIALLO" userId="4760343351f3e6f7" providerId="LiveId" clId="{54B403A2-ABA2-4108-9AEE-5144727635EE}" dt="2024-05-23T15:05:22.494" v="6794" actId="20577"/>
          <ac:spMkLst>
            <pc:docMk/>
            <pc:sldMk cId="3073935228" sldId="446"/>
            <ac:spMk id="14" creationId="{594EB033-B8AC-14CD-1B33-14B7BCBDFD53}"/>
          </ac:spMkLst>
        </pc:spChg>
        <pc:spChg chg="add del mod">
          <ac:chgData name="Abdourahmane DIALLO" userId="4760343351f3e6f7" providerId="LiveId" clId="{54B403A2-ABA2-4108-9AEE-5144727635EE}" dt="2024-05-25T09:00:36.123" v="9032" actId="1076"/>
          <ac:spMkLst>
            <pc:docMk/>
            <pc:sldMk cId="3073935228" sldId="446"/>
            <ac:spMk id="15" creationId="{CB5313AF-3E73-AF65-94CE-3A6BC30CAE67}"/>
          </ac:spMkLst>
        </pc:spChg>
        <pc:spChg chg="add mod">
          <ac:chgData name="Abdourahmane DIALLO" userId="4760343351f3e6f7" providerId="LiveId" clId="{54B403A2-ABA2-4108-9AEE-5144727635EE}" dt="2024-05-25T09:01:20.746" v="9082" actId="20577"/>
          <ac:spMkLst>
            <pc:docMk/>
            <pc:sldMk cId="3073935228" sldId="446"/>
            <ac:spMk id="16" creationId="{6B544CCE-5721-3225-EAA1-89ED57820389}"/>
          </ac:spMkLst>
        </pc:spChg>
        <pc:spChg chg="add">
          <ac:chgData name="Abdourahmane DIALLO" userId="4760343351f3e6f7" providerId="LiveId" clId="{54B403A2-ABA2-4108-9AEE-5144727635EE}" dt="2024-05-22T16:56:41.334" v="1766"/>
          <ac:spMkLst>
            <pc:docMk/>
            <pc:sldMk cId="3073935228" sldId="446"/>
            <ac:spMk id="16" creationId="{E1866E7B-01DD-5915-ABE9-828DDECB6D94}"/>
          </ac:spMkLst>
        </pc:spChg>
        <pc:spChg chg="add del">
          <ac:chgData name="Abdourahmane DIALLO" userId="4760343351f3e6f7" providerId="LiveId" clId="{54B403A2-ABA2-4108-9AEE-5144727635EE}" dt="2024-05-24T12:47:52.266" v="7818" actId="22"/>
          <ac:spMkLst>
            <pc:docMk/>
            <pc:sldMk cId="3073935228" sldId="446"/>
            <ac:spMk id="17" creationId="{C63DB766-4C27-2755-31AB-774BDC6C70D7}"/>
          </ac:spMkLst>
        </pc:spChg>
        <pc:spChg chg="add">
          <ac:chgData name="Abdourahmane DIALLO" userId="4760343351f3e6f7" providerId="LiveId" clId="{54B403A2-ABA2-4108-9AEE-5144727635EE}" dt="2024-05-22T16:56:41.334" v="1766"/>
          <ac:spMkLst>
            <pc:docMk/>
            <pc:sldMk cId="3073935228" sldId="446"/>
            <ac:spMk id="17" creationId="{C7815F0A-DE89-B4D3-B44E-652AC8795D06}"/>
          </ac:spMkLst>
        </pc:spChg>
        <pc:spChg chg="add">
          <ac:chgData name="Abdourahmane DIALLO" userId="4760343351f3e6f7" providerId="LiveId" clId="{54B403A2-ABA2-4108-9AEE-5144727635EE}" dt="2024-05-22T16:56:41.334" v="1766"/>
          <ac:spMkLst>
            <pc:docMk/>
            <pc:sldMk cId="3073935228" sldId="446"/>
            <ac:spMk id="18" creationId="{1C7ED094-3F18-4D5B-2BC5-6C7D419863DB}"/>
          </ac:spMkLst>
        </pc:spChg>
        <pc:spChg chg="add mod ord">
          <ac:chgData name="Abdourahmane DIALLO" userId="4760343351f3e6f7" providerId="LiveId" clId="{54B403A2-ABA2-4108-9AEE-5144727635EE}" dt="2024-05-25T09:00:44.609" v="9052" actId="1035"/>
          <ac:spMkLst>
            <pc:docMk/>
            <pc:sldMk cId="3073935228" sldId="446"/>
            <ac:spMk id="19" creationId="{7B623F80-CCEE-86D5-99FD-1AADCDE139C7}"/>
          </ac:spMkLst>
        </pc:spChg>
        <pc:spChg chg="add del mod">
          <ac:chgData name="Abdourahmane DIALLO" userId="4760343351f3e6f7" providerId="LiveId" clId="{54B403A2-ABA2-4108-9AEE-5144727635EE}" dt="2024-05-23T15:06:22.629" v="6812" actId="478"/>
          <ac:spMkLst>
            <pc:docMk/>
            <pc:sldMk cId="3073935228" sldId="446"/>
            <ac:spMk id="20" creationId="{3749D307-D629-2239-7029-CCB193C99ED9}"/>
          </ac:spMkLst>
        </pc:spChg>
        <pc:spChg chg="mod">
          <ac:chgData name="Abdourahmane DIALLO" userId="4760343351f3e6f7" providerId="LiveId" clId="{54B403A2-ABA2-4108-9AEE-5144727635EE}" dt="2024-05-23T10:02:40.699" v="4707" actId="2711"/>
          <ac:spMkLst>
            <pc:docMk/>
            <pc:sldMk cId="3073935228" sldId="446"/>
            <ac:spMk id="26" creationId="{864C18A0-EFD8-4D60-B0B3-D024B11D0AB0}"/>
          </ac:spMkLst>
        </pc:spChg>
        <pc:grpChg chg="del">
          <ac:chgData name="Abdourahmane DIALLO" userId="4760343351f3e6f7" providerId="LiveId" clId="{54B403A2-ABA2-4108-9AEE-5144727635EE}" dt="2024-05-22T13:13:20.942" v="731" actId="478"/>
          <ac:grpSpMkLst>
            <pc:docMk/>
            <pc:sldMk cId="3073935228" sldId="446"/>
            <ac:grpSpMk id="2" creationId="{6861624C-22BB-C52B-6F0D-1B95590F3DAB}"/>
          </ac:grpSpMkLst>
        </pc:grpChg>
        <pc:grpChg chg="add del mod">
          <ac:chgData name="Abdourahmane DIALLO" userId="4760343351f3e6f7" providerId="LiveId" clId="{54B403A2-ABA2-4108-9AEE-5144727635EE}" dt="2024-05-23T09:58:25.700" v="4678" actId="478"/>
          <ac:grpSpMkLst>
            <pc:docMk/>
            <pc:sldMk cId="3073935228" sldId="446"/>
            <ac:grpSpMk id="7" creationId="{528E1AE2-ABB2-4F46-C3FF-B3027968BD05}"/>
          </ac:grpSpMkLst>
        </pc:grpChg>
        <pc:grpChg chg="add del mod">
          <ac:chgData name="Abdourahmane DIALLO" userId="4760343351f3e6f7" providerId="LiveId" clId="{54B403A2-ABA2-4108-9AEE-5144727635EE}" dt="2024-05-23T09:58:28.704" v="4679" actId="478"/>
          <ac:grpSpMkLst>
            <pc:docMk/>
            <pc:sldMk cId="3073935228" sldId="446"/>
            <ac:grpSpMk id="10" creationId="{6861624C-22BB-C52B-6F0D-1B95590F3DAB}"/>
          </ac:grpSpMkLst>
        </pc:grpChg>
        <pc:picChg chg="mod topLvl">
          <ac:chgData name="Abdourahmane DIALLO" userId="4760343351f3e6f7" providerId="LiveId" clId="{54B403A2-ABA2-4108-9AEE-5144727635EE}" dt="2024-05-25T08:53:28.988" v="9004" actId="1076"/>
          <ac:picMkLst>
            <pc:docMk/>
            <pc:sldMk cId="3073935228" sldId="446"/>
            <ac:picMk id="9" creationId="{C7E8A201-0582-99EC-9E14-2C217B247754}"/>
          </ac:picMkLst>
        </pc:picChg>
        <pc:picChg chg="del mod topLvl">
          <ac:chgData name="Abdourahmane DIALLO" userId="4760343351f3e6f7" providerId="LiveId" clId="{54B403A2-ABA2-4108-9AEE-5144727635EE}" dt="2024-05-23T15:06:16.766" v="6808" actId="478"/>
          <ac:picMkLst>
            <pc:docMk/>
            <pc:sldMk cId="3073935228" sldId="446"/>
            <ac:picMk id="12" creationId="{AFAC29D4-4042-147A-2BEB-7AC50E6B3317}"/>
          </ac:picMkLst>
        </pc:picChg>
        <pc:picChg chg="add del mod">
          <ac:chgData name="Abdourahmane DIALLO" userId="4760343351f3e6f7" providerId="LiveId" clId="{54B403A2-ABA2-4108-9AEE-5144727635EE}" dt="2024-05-23T15:06:19.068" v="6810" actId="478"/>
          <ac:picMkLst>
            <pc:docMk/>
            <pc:sldMk cId="3073935228" sldId="446"/>
            <ac:picMk id="9218" creationId="{CA52A9EE-60BF-811F-FE4E-1EF422750A01}"/>
          </ac:picMkLst>
        </pc:picChg>
        <pc:picChg chg="add mod">
          <ac:chgData name="Abdourahmane DIALLO" userId="4760343351f3e6f7" providerId="LiveId" clId="{54B403A2-ABA2-4108-9AEE-5144727635EE}" dt="2024-05-25T09:00:44.609" v="9052" actId="1035"/>
          <ac:picMkLst>
            <pc:docMk/>
            <pc:sldMk cId="3073935228" sldId="446"/>
            <ac:picMk id="9220" creationId="{6D2D20B1-C525-4EB5-6CB8-DEFEFFDEA5F5}"/>
          </ac:picMkLst>
        </pc:picChg>
        <pc:cxnChg chg="del mod">
          <ac:chgData name="Abdourahmane DIALLO" userId="4760343351f3e6f7" providerId="LiveId" clId="{54B403A2-ABA2-4108-9AEE-5144727635EE}" dt="2024-05-22T16:52:31.043" v="1612" actId="478"/>
          <ac:cxnSpMkLst>
            <pc:docMk/>
            <pc:sldMk cId="3073935228" sldId="446"/>
            <ac:cxnSpMk id="13" creationId="{FF92B453-9149-7D94-797E-1057DA4C52E0}"/>
          </ac:cxnSpMkLst>
        </pc:cxnChg>
      </pc:sldChg>
      <pc:sldChg chg="addSp delSp modSp add mod">
        <pc:chgData name="Abdourahmane DIALLO" userId="4760343351f3e6f7" providerId="LiveId" clId="{54B403A2-ABA2-4108-9AEE-5144727635EE}" dt="2024-05-26T07:24:41.007" v="9670" actId="20577"/>
        <pc:sldMkLst>
          <pc:docMk/>
          <pc:sldMk cId="1444416041" sldId="447"/>
        </pc:sldMkLst>
        <pc:spChg chg="add del mod">
          <ac:chgData name="Abdourahmane DIALLO" userId="4760343351f3e6f7" providerId="LiveId" clId="{54B403A2-ABA2-4108-9AEE-5144727635EE}" dt="2024-05-23T15:02:10.833" v="6734" actId="478"/>
          <ac:spMkLst>
            <pc:docMk/>
            <pc:sldMk cId="1444416041" sldId="447"/>
            <ac:spMk id="2" creationId="{4707835E-08DF-8C48-7E1A-A58117E776CC}"/>
          </ac:spMkLst>
        </pc:spChg>
        <pc:spChg chg="add mod">
          <ac:chgData name="Abdourahmane DIALLO" userId="4760343351f3e6f7" providerId="LiveId" clId="{54B403A2-ABA2-4108-9AEE-5144727635EE}" dt="2024-05-25T08:24:15.867" v="8912"/>
          <ac:spMkLst>
            <pc:docMk/>
            <pc:sldMk cId="1444416041" sldId="447"/>
            <ac:spMk id="2" creationId="{89B9CB04-64A0-2356-F09B-121AF9D8C747}"/>
          </ac:spMkLst>
        </pc:spChg>
        <pc:spChg chg="add">
          <ac:chgData name="Abdourahmane DIALLO" userId="4760343351f3e6f7" providerId="LiveId" clId="{54B403A2-ABA2-4108-9AEE-5144727635EE}" dt="2024-05-22T13:46:58.903" v="1101"/>
          <ac:spMkLst>
            <pc:docMk/>
            <pc:sldMk cId="1444416041" sldId="447"/>
            <ac:spMk id="2" creationId="{972F70F8-10C6-AEDF-450C-04C340D2DC10}"/>
          </ac:spMkLst>
        </pc:spChg>
        <pc:spChg chg="mod">
          <ac:chgData name="Abdourahmane DIALLO" userId="4760343351f3e6f7" providerId="LiveId" clId="{54B403A2-ABA2-4108-9AEE-5144727635EE}" dt="2024-05-23T10:02:20.295" v="4704" actId="2711"/>
          <ac:spMkLst>
            <pc:docMk/>
            <pc:sldMk cId="1444416041" sldId="447"/>
            <ac:spMk id="3" creationId="{00000000-0000-0000-0000-000000000000}"/>
          </ac:spMkLst>
        </pc:spChg>
        <pc:spChg chg="add del mod">
          <ac:chgData name="Abdourahmane DIALLO" userId="4760343351f3e6f7" providerId="LiveId" clId="{54B403A2-ABA2-4108-9AEE-5144727635EE}" dt="2024-05-22T13:56:39.283" v="1178" actId="478"/>
          <ac:spMkLst>
            <pc:docMk/>
            <pc:sldMk cId="1444416041" sldId="447"/>
            <ac:spMk id="4" creationId="{C607C8DC-2327-9072-EDA0-CA37D19CD32C}"/>
          </ac:spMkLst>
        </pc:spChg>
        <pc:spChg chg="add">
          <ac:chgData name="Abdourahmane DIALLO" userId="4760343351f3e6f7" providerId="LiveId" clId="{54B403A2-ABA2-4108-9AEE-5144727635EE}" dt="2024-05-22T13:47:08.674" v="1103"/>
          <ac:spMkLst>
            <pc:docMk/>
            <pc:sldMk cId="1444416041" sldId="447"/>
            <ac:spMk id="5" creationId="{6DEEBDF6-E1D3-8495-8E9D-A8FE5567F576}"/>
          </ac:spMkLst>
        </pc:spChg>
        <pc:spChg chg="add">
          <ac:chgData name="Abdourahmane DIALLO" userId="4760343351f3e6f7" providerId="LiveId" clId="{54B403A2-ABA2-4108-9AEE-5144727635EE}" dt="2024-05-22T13:48:07.259" v="1105"/>
          <ac:spMkLst>
            <pc:docMk/>
            <pc:sldMk cId="1444416041" sldId="447"/>
            <ac:spMk id="6" creationId="{89BE6A37-DB57-035D-63E8-C3D4B0E7422E}"/>
          </ac:spMkLst>
        </pc:spChg>
        <pc:spChg chg="del topLvl">
          <ac:chgData name="Abdourahmane DIALLO" userId="4760343351f3e6f7" providerId="LiveId" clId="{54B403A2-ABA2-4108-9AEE-5144727635EE}" dt="2024-05-23T09:43:46.053" v="4464" actId="478"/>
          <ac:spMkLst>
            <pc:docMk/>
            <pc:sldMk cId="1444416041" sldId="447"/>
            <ac:spMk id="8" creationId="{76DF5129-BD13-1D54-8375-6405DEDD1517}"/>
          </ac:spMkLst>
        </pc:spChg>
        <pc:spChg chg="add">
          <ac:chgData name="Abdourahmane DIALLO" userId="4760343351f3e6f7" providerId="LiveId" clId="{54B403A2-ABA2-4108-9AEE-5144727635EE}" dt="2024-05-22T13:48:10.918" v="1106"/>
          <ac:spMkLst>
            <pc:docMk/>
            <pc:sldMk cId="1444416041" sldId="447"/>
            <ac:spMk id="9" creationId="{4840FDFC-7504-F4D9-77F5-D141D221F73D}"/>
          </ac:spMkLst>
        </pc:spChg>
        <pc:spChg chg="add">
          <ac:chgData name="Abdourahmane DIALLO" userId="4760343351f3e6f7" providerId="LiveId" clId="{54B403A2-ABA2-4108-9AEE-5144727635EE}" dt="2024-05-22T13:55:23.388" v="1160"/>
          <ac:spMkLst>
            <pc:docMk/>
            <pc:sldMk cId="1444416041" sldId="447"/>
            <ac:spMk id="11" creationId="{6E90C3C6-877A-5DE0-52C3-128126BDB231}"/>
          </ac:spMkLst>
        </pc:spChg>
        <pc:spChg chg="add">
          <ac:chgData name="Abdourahmane DIALLO" userId="4760343351f3e6f7" providerId="LiveId" clId="{54B403A2-ABA2-4108-9AEE-5144727635EE}" dt="2024-05-22T13:55:31.958" v="1163"/>
          <ac:spMkLst>
            <pc:docMk/>
            <pc:sldMk cId="1444416041" sldId="447"/>
            <ac:spMk id="17" creationId="{5C0C3733-559B-FA92-6257-A2A86D387683}"/>
          </ac:spMkLst>
        </pc:spChg>
        <pc:spChg chg="del">
          <ac:chgData name="Abdourahmane DIALLO" userId="4760343351f3e6f7" providerId="LiveId" clId="{54B403A2-ABA2-4108-9AEE-5144727635EE}" dt="2024-05-22T13:46:40.247" v="1097" actId="478"/>
          <ac:spMkLst>
            <pc:docMk/>
            <pc:sldMk cId="1444416041" sldId="447"/>
            <ac:spMk id="18" creationId="{09D83376-A5E3-2222-1C92-B318D05066F2}"/>
          </ac:spMkLst>
        </pc:spChg>
        <pc:spChg chg="add">
          <ac:chgData name="Abdourahmane DIALLO" userId="4760343351f3e6f7" providerId="LiveId" clId="{54B403A2-ABA2-4108-9AEE-5144727635EE}" dt="2024-05-22T13:55:52.029" v="1166"/>
          <ac:spMkLst>
            <pc:docMk/>
            <pc:sldMk cId="1444416041" sldId="447"/>
            <ac:spMk id="19" creationId="{1B8F93D4-E9DF-8BF7-6A9D-D7E8A865B8AA}"/>
          </ac:spMkLst>
        </pc:spChg>
        <pc:spChg chg="add">
          <ac:chgData name="Abdourahmane DIALLO" userId="4760343351f3e6f7" providerId="LiveId" clId="{54B403A2-ABA2-4108-9AEE-5144727635EE}" dt="2024-05-22T13:56:14.109" v="1170"/>
          <ac:spMkLst>
            <pc:docMk/>
            <pc:sldMk cId="1444416041" sldId="447"/>
            <ac:spMk id="20" creationId="{3D0813BE-892A-B92F-DE60-7B2987A009B1}"/>
          </ac:spMkLst>
        </pc:spChg>
        <pc:spChg chg="add del">
          <ac:chgData name="Abdourahmane DIALLO" userId="4760343351f3e6f7" providerId="LiveId" clId="{54B403A2-ABA2-4108-9AEE-5144727635EE}" dt="2024-05-22T13:56:25.617" v="1173" actId="22"/>
          <ac:spMkLst>
            <pc:docMk/>
            <pc:sldMk cId="1444416041" sldId="447"/>
            <ac:spMk id="22" creationId="{280A962A-45A5-E4BB-64EC-D88832728ABA}"/>
          </ac:spMkLst>
        </pc:spChg>
        <pc:spChg chg="add">
          <ac:chgData name="Abdourahmane DIALLO" userId="4760343351f3e6f7" providerId="LiveId" clId="{54B403A2-ABA2-4108-9AEE-5144727635EE}" dt="2024-05-22T13:56:28.273" v="1174"/>
          <ac:spMkLst>
            <pc:docMk/>
            <pc:sldMk cId="1444416041" sldId="447"/>
            <ac:spMk id="23" creationId="{812331A6-EA6C-1004-B771-B6DDCB3A5604}"/>
          </ac:spMkLst>
        </pc:spChg>
        <pc:spChg chg="add mod">
          <ac:chgData name="Abdourahmane DIALLO" userId="4760343351f3e6f7" providerId="LiveId" clId="{54B403A2-ABA2-4108-9AEE-5144727635EE}" dt="2024-05-26T07:24:41.007" v="9670" actId="20577"/>
          <ac:spMkLst>
            <pc:docMk/>
            <pc:sldMk cId="1444416041" sldId="447"/>
            <ac:spMk id="25" creationId="{1016BA2A-A961-75FC-6DF4-8A653C1F3266}"/>
          </ac:spMkLst>
        </pc:spChg>
        <pc:spChg chg="mod">
          <ac:chgData name="Abdourahmane DIALLO" userId="4760343351f3e6f7" providerId="LiveId" clId="{54B403A2-ABA2-4108-9AEE-5144727635EE}" dt="2024-05-23T10:02:20.295" v="4704" actId="2711"/>
          <ac:spMkLst>
            <pc:docMk/>
            <pc:sldMk cId="1444416041" sldId="447"/>
            <ac:spMk id="26" creationId="{864C18A0-EFD8-4D60-B0B3-D024B11D0AB0}"/>
          </ac:spMkLst>
        </pc:spChg>
        <pc:spChg chg="add mod">
          <ac:chgData name="Abdourahmane DIALLO" userId="4760343351f3e6f7" providerId="LiveId" clId="{54B403A2-ABA2-4108-9AEE-5144727635EE}" dt="2024-05-23T10:02:20.295" v="4704" actId="2711"/>
          <ac:spMkLst>
            <pc:docMk/>
            <pc:sldMk cId="1444416041" sldId="447"/>
            <ac:spMk id="27" creationId="{C3FE7C56-1FE6-47A5-F290-041F21C8B0D0}"/>
          </ac:spMkLst>
        </pc:spChg>
        <pc:spChg chg="add mod">
          <ac:chgData name="Abdourahmane DIALLO" userId="4760343351f3e6f7" providerId="LiveId" clId="{54B403A2-ABA2-4108-9AEE-5144727635EE}" dt="2024-05-23T10:02:20.295" v="4704" actId="2711"/>
          <ac:spMkLst>
            <pc:docMk/>
            <pc:sldMk cId="1444416041" sldId="447"/>
            <ac:spMk id="28" creationId="{7AD3604C-29AC-F23B-E69E-5B7913152BDF}"/>
          </ac:spMkLst>
        </pc:spChg>
        <pc:spChg chg="add mod">
          <ac:chgData name="Abdourahmane DIALLO" userId="4760343351f3e6f7" providerId="LiveId" clId="{54B403A2-ABA2-4108-9AEE-5144727635EE}" dt="2024-05-26T07:22:49.060" v="9652" actId="20577"/>
          <ac:spMkLst>
            <pc:docMk/>
            <pc:sldMk cId="1444416041" sldId="447"/>
            <ac:spMk id="29" creationId="{53FBBFC3-895A-1B7B-9B75-F72AA09287E9}"/>
          </ac:spMkLst>
        </pc:spChg>
        <pc:spChg chg="add del mod">
          <ac:chgData name="Abdourahmane DIALLO" userId="4760343351f3e6f7" providerId="LiveId" clId="{54B403A2-ABA2-4108-9AEE-5144727635EE}" dt="2024-05-23T09:43:49.402" v="4465" actId="478"/>
          <ac:spMkLst>
            <pc:docMk/>
            <pc:sldMk cId="1444416041" sldId="447"/>
            <ac:spMk id="30" creationId="{AFBC8083-0DF3-9332-FCF3-451FF4A61576}"/>
          </ac:spMkLst>
        </pc:spChg>
        <pc:spChg chg="add del mod">
          <ac:chgData name="Abdourahmane DIALLO" userId="4760343351f3e6f7" providerId="LiveId" clId="{54B403A2-ABA2-4108-9AEE-5144727635EE}" dt="2024-05-23T15:02:37.799" v="6756" actId="478"/>
          <ac:spMkLst>
            <pc:docMk/>
            <pc:sldMk cId="1444416041" sldId="447"/>
            <ac:spMk id="31" creationId="{12CD6AE5-CCC2-F379-326A-1248498BAE56}"/>
          </ac:spMkLst>
        </pc:spChg>
        <pc:spChg chg="del">
          <ac:chgData name="Abdourahmane DIALLO" userId="4760343351f3e6f7" providerId="LiveId" clId="{54B403A2-ABA2-4108-9AEE-5144727635EE}" dt="2024-05-22T13:46:38.449" v="1096" actId="478"/>
          <ac:spMkLst>
            <pc:docMk/>
            <pc:sldMk cId="1444416041" sldId="447"/>
            <ac:spMk id="32" creationId="{86DA0757-5FE1-4F5B-EC14-11C772769398}"/>
          </ac:spMkLst>
        </pc:spChg>
        <pc:spChg chg="add mod">
          <ac:chgData name="Abdourahmane DIALLO" userId="4760343351f3e6f7" providerId="LiveId" clId="{54B403A2-ABA2-4108-9AEE-5144727635EE}" dt="2024-05-23T15:02:11.604" v="6735"/>
          <ac:spMkLst>
            <pc:docMk/>
            <pc:sldMk cId="1444416041" sldId="447"/>
            <ac:spMk id="32" creationId="{A053C59C-E199-675C-007A-D5F5490EC568}"/>
          </ac:spMkLst>
        </pc:spChg>
        <pc:spChg chg="add mod">
          <ac:chgData name="Abdourahmane DIALLO" userId="4760343351f3e6f7" providerId="LiveId" clId="{54B403A2-ABA2-4108-9AEE-5144727635EE}" dt="2024-05-23T15:02:11.604" v="6735"/>
          <ac:spMkLst>
            <pc:docMk/>
            <pc:sldMk cId="1444416041" sldId="447"/>
            <ac:spMk id="33" creationId="{0442F225-2972-ACC9-FB03-4094122D5DF0}"/>
          </ac:spMkLst>
        </pc:spChg>
        <pc:spChg chg="add del mod">
          <ac:chgData name="Abdourahmane DIALLO" userId="4760343351f3e6f7" providerId="LiveId" clId="{54B403A2-ABA2-4108-9AEE-5144727635EE}" dt="2024-05-23T15:03:43.578" v="6770" actId="478"/>
          <ac:spMkLst>
            <pc:docMk/>
            <pc:sldMk cId="1444416041" sldId="447"/>
            <ac:spMk id="34" creationId="{5A84544B-03EE-5A27-5B4E-22430C46C304}"/>
          </ac:spMkLst>
        </pc:spChg>
        <pc:spChg chg="add del mod">
          <ac:chgData name="Abdourahmane DIALLO" userId="4760343351f3e6f7" providerId="LiveId" clId="{54B403A2-ABA2-4108-9AEE-5144727635EE}" dt="2024-05-23T15:03:25.301" v="6760" actId="478"/>
          <ac:spMkLst>
            <pc:docMk/>
            <pc:sldMk cId="1444416041" sldId="447"/>
            <ac:spMk id="35" creationId="{BF0D6C32-3AC1-058E-955B-75FBFDF4E400}"/>
          </ac:spMkLst>
        </pc:spChg>
        <pc:spChg chg="add mod">
          <ac:chgData name="Abdourahmane DIALLO" userId="4760343351f3e6f7" providerId="LiveId" clId="{54B403A2-ABA2-4108-9AEE-5144727635EE}" dt="2024-05-23T15:03:13.429" v="6759"/>
          <ac:spMkLst>
            <pc:docMk/>
            <pc:sldMk cId="1444416041" sldId="447"/>
            <ac:spMk id="36" creationId="{3689C198-05D9-6C2B-16DD-BBF0FAD4A1DE}"/>
          </ac:spMkLst>
        </pc:spChg>
        <pc:spChg chg="add mod">
          <ac:chgData name="Abdourahmane DIALLO" userId="4760343351f3e6f7" providerId="LiveId" clId="{54B403A2-ABA2-4108-9AEE-5144727635EE}" dt="2024-05-23T15:03:13.429" v="6759"/>
          <ac:spMkLst>
            <pc:docMk/>
            <pc:sldMk cId="1444416041" sldId="447"/>
            <ac:spMk id="37" creationId="{F7B3CA77-82F7-BBCC-56C4-9175EDCE6225}"/>
          </ac:spMkLst>
        </pc:spChg>
        <pc:spChg chg="add del mod">
          <ac:chgData name="Abdourahmane DIALLO" userId="4760343351f3e6f7" providerId="LiveId" clId="{54B403A2-ABA2-4108-9AEE-5144727635EE}" dt="2024-05-25T08:24:18.488" v="8913" actId="478"/>
          <ac:spMkLst>
            <pc:docMk/>
            <pc:sldMk cId="1444416041" sldId="447"/>
            <ac:spMk id="38" creationId="{2B57C109-D231-A5F7-309A-88A1010D8C0C}"/>
          </ac:spMkLst>
        </pc:spChg>
        <pc:spChg chg="add mod">
          <ac:chgData name="Abdourahmane DIALLO" userId="4760343351f3e6f7" providerId="LiveId" clId="{54B403A2-ABA2-4108-9AEE-5144727635EE}" dt="2024-05-23T15:03:29.056" v="6762"/>
          <ac:spMkLst>
            <pc:docMk/>
            <pc:sldMk cId="1444416041" sldId="447"/>
            <ac:spMk id="39" creationId="{7E8681B2-7CB4-AE5A-33B1-2F6455EA18C0}"/>
          </ac:spMkLst>
        </pc:spChg>
        <pc:spChg chg="mod">
          <ac:chgData name="Abdourahmane DIALLO" userId="4760343351f3e6f7" providerId="LiveId" clId="{54B403A2-ABA2-4108-9AEE-5144727635EE}" dt="2024-05-26T07:22:26.163" v="9636" actId="20577"/>
          <ac:spMkLst>
            <pc:docMk/>
            <pc:sldMk cId="1444416041" sldId="447"/>
            <ac:spMk id="43" creationId="{6B3A4E4D-5CB6-D967-0110-8CD0D7D39D22}"/>
          </ac:spMkLst>
        </pc:spChg>
        <pc:spChg chg="del">
          <ac:chgData name="Abdourahmane DIALLO" userId="4760343351f3e6f7" providerId="LiveId" clId="{54B403A2-ABA2-4108-9AEE-5144727635EE}" dt="2024-05-22T13:46:42.792" v="1098" actId="478"/>
          <ac:spMkLst>
            <pc:docMk/>
            <pc:sldMk cId="1444416041" sldId="447"/>
            <ac:spMk id="48" creationId="{C952D6D9-18A6-471E-6A43-B2E59BF59022}"/>
          </ac:spMkLst>
        </pc:spChg>
        <pc:spChg chg="del">
          <ac:chgData name="Abdourahmane DIALLO" userId="4760343351f3e6f7" providerId="LiveId" clId="{54B403A2-ABA2-4108-9AEE-5144727635EE}" dt="2024-05-22T13:46:45.485" v="1099" actId="478"/>
          <ac:spMkLst>
            <pc:docMk/>
            <pc:sldMk cId="1444416041" sldId="447"/>
            <ac:spMk id="49" creationId="{1DDE13EE-4949-B50F-FD44-7B6F063D3893}"/>
          </ac:spMkLst>
        </pc:spChg>
        <pc:spChg chg="del">
          <ac:chgData name="Abdourahmane DIALLO" userId="4760343351f3e6f7" providerId="LiveId" clId="{54B403A2-ABA2-4108-9AEE-5144727635EE}" dt="2024-05-22T13:56:46.258" v="1180" actId="478"/>
          <ac:spMkLst>
            <pc:docMk/>
            <pc:sldMk cId="1444416041" sldId="447"/>
            <ac:spMk id="50" creationId="{6E959DF2-F4D0-1454-60BC-4B9E9C45FB34}"/>
          </ac:spMkLst>
        </pc:spChg>
        <pc:grpChg chg="add del mod">
          <ac:chgData name="Abdourahmane DIALLO" userId="4760343351f3e6f7" providerId="LiveId" clId="{54B403A2-ABA2-4108-9AEE-5144727635EE}" dt="2024-05-23T09:50:23.494" v="4531" actId="478"/>
          <ac:grpSpMkLst>
            <pc:docMk/>
            <pc:sldMk cId="1444416041" sldId="447"/>
            <ac:grpSpMk id="4" creationId="{2087C983-94D7-0E68-853C-FD87BC0A9294}"/>
          </ac:grpSpMkLst>
        </pc:grpChg>
        <pc:grpChg chg="del mod">
          <ac:chgData name="Abdourahmane DIALLO" userId="4760343351f3e6f7" providerId="LiveId" clId="{54B403A2-ABA2-4108-9AEE-5144727635EE}" dt="2024-05-23T09:43:46.053" v="4464" actId="478"/>
          <ac:grpSpMkLst>
            <pc:docMk/>
            <pc:sldMk cId="1444416041" sldId="447"/>
            <ac:grpSpMk id="7" creationId="{4F54367A-2FCD-8393-0A2F-EAB521240E97}"/>
          </ac:grpSpMkLst>
        </pc:grpChg>
        <pc:grpChg chg="del topLvl">
          <ac:chgData name="Abdourahmane DIALLO" userId="4760343351f3e6f7" providerId="LiveId" clId="{54B403A2-ABA2-4108-9AEE-5144727635EE}" dt="2024-05-23T09:48:09.387" v="4490" actId="478"/>
          <ac:grpSpMkLst>
            <pc:docMk/>
            <pc:sldMk cId="1444416041" sldId="447"/>
            <ac:grpSpMk id="10" creationId="{5E332250-D4BE-DB62-1A05-43570A1FAFFB}"/>
          </ac:grpSpMkLst>
        </pc:grpChg>
        <pc:grpChg chg="add mod">
          <ac:chgData name="Abdourahmane DIALLO" userId="4760343351f3e6f7" providerId="LiveId" clId="{54B403A2-ABA2-4108-9AEE-5144727635EE}" dt="2024-05-23T09:50:31.079" v="4533"/>
          <ac:grpSpMkLst>
            <pc:docMk/>
            <pc:sldMk cId="1444416041" sldId="447"/>
            <ac:grpSpMk id="18" creationId="{68869F77-E610-3F5C-2F3D-7A23A906A2D2}"/>
          </ac:grpSpMkLst>
        </pc:grpChg>
        <pc:picChg chg="mod">
          <ac:chgData name="Abdourahmane DIALLO" userId="4760343351f3e6f7" providerId="LiveId" clId="{54B403A2-ABA2-4108-9AEE-5144727635EE}" dt="2024-05-23T09:48:10.109" v="4491"/>
          <ac:picMkLst>
            <pc:docMk/>
            <pc:sldMk cId="1444416041" sldId="447"/>
            <ac:picMk id="5" creationId="{E15D895D-84D9-F84D-9470-E97206017016}"/>
          </ac:picMkLst>
        </pc:picChg>
        <pc:picChg chg="mod">
          <ac:chgData name="Abdourahmane DIALLO" userId="4760343351f3e6f7" providerId="LiveId" clId="{54B403A2-ABA2-4108-9AEE-5144727635EE}" dt="2024-05-23T09:48:47.889" v="4510" actId="14100"/>
          <ac:picMkLst>
            <pc:docMk/>
            <pc:sldMk cId="1444416041" sldId="447"/>
            <ac:picMk id="6" creationId="{FFAC2258-3158-D3E7-96E6-9ADED941BD4F}"/>
          </ac:picMkLst>
        </pc:picChg>
        <pc:picChg chg="mod">
          <ac:chgData name="Abdourahmane DIALLO" userId="4760343351f3e6f7" providerId="LiveId" clId="{54B403A2-ABA2-4108-9AEE-5144727635EE}" dt="2024-05-23T09:48:10.109" v="4491"/>
          <ac:picMkLst>
            <pc:docMk/>
            <pc:sldMk cId="1444416041" sldId="447"/>
            <ac:picMk id="9" creationId="{3A471BB7-EC52-ADBC-FB69-3C3987BD5839}"/>
          </ac:picMkLst>
        </pc:picChg>
        <pc:picChg chg="mod">
          <ac:chgData name="Abdourahmane DIALLO" userId="4760343351f3e6f7" providerId="LiveId" clId="{54B403A2-ABA2-4108-9AEE-5144727635EE}" dt="2024-05-23T09:48:10.109" v="4491"/>
          <ac:picMkLst>
            <pc:docMk/>
            <pc:sldMk cId="1444416041" sldId="447"/>
            <ac:picMk id="11" creationId="{065F1B59-D652-6015-3FA6-8CD84F5F1C54}"/>
          </ac:picMkLst>
        </pc:picChg>
        <pc:picChg chg="mod">
          <ac:chgData name="Abdourahmane DIALLO" userId="4760343351f3e6f7" providerId="LiveId" clId="{54B403A2-ABA2-4108-9AEE-5144727635EE}" dt="2024-05-23T09:48:10.109" v="4491"/>
          <ac:picMkLst>
            <pc:docMk/>
            <pc:sldMk cId="1444416041" sldId="447"/>
            <ac:picMk id="17" creationId="{793675BE-5923-55A0-D703-E2677C0EDF13}"/>
          </ac:picMkLst>
        </pc:picChg>
        <pc:picChg chg="mod">
          <ac:chgData name="Abdourahmane DIALLO" userId="4760343351f3e6f7" providerId="LiveId" clId="{54B403A2-ABA2-4108-9AEE-5144727635EE}" dt="2024-05-23T09:50:24.609" v="4532"/>
          <ac:picMkLst>
            <pc:docMk/>
            <pc:sldMk cId="1444416041" sldId="447"/>
            <ac:picMk id="19" creationId="{2C3B9B7E-DC2D-C5A2-C85C-CD7858372E99}"/>
          </ac:picMkLst>
        </pc:picChg>
        <pc:picChg chg="mod">
          <ac:chgData name="Abdourahmane DIALLO" userId="4760343351f3e6f7" providerId="LiveId" clId="{54B403A2-ABA2-4108-9AEE-5144727635EE}" dt="2024-05-23T09:50:34.746" v="4534"/>
          <ac:picMkLst>
            <pc:docMk/>
            <pc:sldMk cId="1444416041" sldId="447"/>
            <ac:picMk id="20" creationId="{C842C459-9DD8-2AF4-EEDB-B83ABDDA1B57}"/>
          </ac:picMkLst>
        </pc:picChg>
        <pc:picChg chg="mod">
          <ac:chgData name="Abdourahmane DIALLO" userId="4760343351f3e6f7" providerId="LiveId" clId="{54B403A2-ABA2-4108-9AEE-5144727635EE}" dt="2024-05-23T09:50:24.609" v="4532"/>
          <ac:picMkLst>
            <pc:docMk/>
            <pc:sldMk cId="1444416041" sldId="447"/>
            <ac:picMk id="21" creationId="{579D0683-E72F-5159-18FA-965E5002D8A5}"/>
          </ac:picMkLst>
        </pc:picChg>
        <pc:picChg chg="mod">
          <ac:chgData name="Abdourahmane DIALLO" userId="4760343351f3e6f7" providerId="LiveId" clId="{54B403A2-ABA2-4108-9AEE-5144727635EE}" dt="2024-05-23T09:50:24.609" v="4532"/>
          <ac:picMkLst>
            <pc:docMk/>
            <pc:sldMk cId="1444416041" sldId="447"/>
            <ac:picMk id="22" creationId="{6BD589C5-04A4-8FB8-05B5-49E40668FCB8}"/>
          </ac:picMkLst>
        </pc:picChg>
        <pc:picChg chg="mod">
          <ac:chgData name="Abdourahmane DIALLO" userId="4760343351f3e6f7" providerId="LiveId" clId="{54B403A2-ABA2-4108-9AEE-5144727635EE}" dt="2024-05-23T09:50:24.609" v="4532"/>
          <ac:picMkLst>
            <pc:docMk/>
            <pc:sldMk cId="1444416041" sldId="447"/>
            <ac:picMk id="23" creationId="{62B24242-543D-690B-C746-58F429149BDF}"/>
          </ac:picMkLst>
        </pc:picChg>
      </pc:sldChg>
      <pc:sldChg chg="addSp delSp modSp add mod">
        <pc:chgData name="Abdourahmane DIALLO" userId="4760343351f3e6f7" providerId="LiveId" clId="{54B403A2-ABA2-4108-9AEE-5144727635EE}" dt="2024-05-26T07:25:52.216" v="9691" actId="20577"/>
        <pc:sldMkLst>
          <pc:docMk/>
          <pc:sldMk cId="2917795133" sldId="448"/>
        </pc:sldMkLst>
        <pc:spChg chg="add mod">
          <ac:chgData name="Abdourahmane DIALLO" userId="4760343351f3e6f7" providerId="LiveId" clId="{54B403A2-ABA2-4108-9AEE-5144727635EE}" dt="2024-05-23T10:05:51.226" v="4736" actId="1076"/>
          <ac:spMkLst>
            <pc:docMk/>
            <pc:sldMk cId="2917795133" sldId="448"/>
            <ac:spMk id="2" creationId="{89985E6E-E646-1BF0-FDEA-733E5189C6DB}"/>
          </ac:spMkLst>
        </pc:spChg>
        <pc:spChg chg="mod">
          <ac:chgData name="Abdourahmane DIALLO" userId="4760343351f3e6f7" providerId="LiveId" clId="{54B403A2-ABA2-4108-9AEE-5144727635EE}" dt="2024-05-23T10:02:14.649" v="4703" actId="2711"/>
          <ac:spMkLst>
            <pc:docMk/>
            <pc:sldMk cId="2917795133" sldId="448"/>
            <ac:spMk id="3" creationId="{00000000-0000-0000-0000-000000000000}"/>
          </ac:spMkLst>
        </pc:spChg>
        <pc:spChg chg="add mod">
          <ac:chgData name="Abdourahmane DIALLO" userId="4760343351f3e6f7" providerId="LiveId" clId="{54B403A2-ABA2-4108-9AEE-5144727635EE}" dt="2024-05-23T16:00:41.699" v="7297" actId="1035"/>
          <ac:spMkLst>
            <pc:docMk/>
            <pc:sldMk cId="2917795133" sldId="448"/>
            <ac:spMk id="4" creationId="{C9AF3414-E317-14DF-421F-F180BC78D598}"/>
          </ac:spMkLst>
        </pc:spChg>
        <pc:spChg chg="add mod">
          <ac:chgData name="Abdourahmane DIALLO" userId="4760343351f3e6f7" providerId="LiveId" clId="{54B403A2-ABA2-4108-9AEE-5144727635EE}" dt="2024-05-26T07:25:52.216" v="9691" actId="20577"/>
          <ac:spMkLst>
            <pc:docMk/>
            <pc:sldMk cId="2917795133" sldId="448"/>
            <ac:spMk id="6" creationId="{F9A4695E-87D1-920A-24C7-C075F31832AC}"/>
          </ac:spMkLst>
        </pc:spChg>
        <pc:spChg chg="add mod">
          <ac:chgData name="Abdourahmane DIALLO" userId="4760343351f3e6f7" providerId="LiveId" clId="{54B403A2-ABA2-4108-9AEE-5144727635EE}" dt="2024-05-25T08:24:28.028" v="8915"/>
          <ac:spMkLst>
            <pc:docMk/>
            <pc:sldMk cId="2917795133" sldId="448"/>
            <ac:spMk id="7" creationId="{3E021A6A-B1CF-7641-C191-F9F5253AC750}"/>
          </ac:spMkLst>
        </pc:spChg>
        <pc:spChg chg="add del mod">
          <ac:chgData name="Abdourahmane DIALLO" userId="4760343351f3e6f7" providerId="LiveId" clId="{54B403A2-ABA2-4108-9AEE-5144727635EE}" dt="2024-05-23T09:55:07.897" v="4588" actId="478"/>
          <ac:spMkLst>
            <pc:docMk/>
            <pc:sldMk cId="2917795133" sldId="448"/>
            <ac:spMk id="20" creationId="{C643082D-E3C9-A068-39CC-EAF80F04546C}"/>
          </ac:spMkLst>
        </pc:spChg>
        <pc:spChg chg="add del mod">
          <ac:chgData name="Abdourahmane DIALLO" userId="4760343351f3e6f7" providerId="LiveId" clId="{54B403A2-ABA2-4108-9AEE-5144727635EE}" dt="2024-05-23T15:03:53.933" v="6772" actId="478"/>
          <ac:spMkLst>
            <pc:docMk/>
            <pc:sldMk cId="2917795133" sldId="448"/>
            <ac:spMk id="21" creationId="{202F883F-F5FB-F8F2-3521-9C93FB51E533}"/>
          </ac:spMkLst>
        </pc:spChg>
        <pc:spChg chg="add del mod">
          <ac:chgData name="Abdourahmane DIALLO" userId="4760343351f3e6f7" providerId="LiveId" clId="{54B403A2-ABA2-4108-9AEE-5144727635EE}" dt="2024-05-23T15:03:52.606" v="6771" actId="478"/>
          <ac:spMkLst>
            <pc:docMk/>
            <pc:sldMk cId="2917795133" sldId="448"/>
            <ac:spMk id="22" creationId="{4E25D5E1-294F-FFDE-77D9-038C03F27C78}"/>
          </ac:spMkLst>
        </pc:spChg>
        <pc:spChg chg="add mod">
          <ac:chgData name="Abdourahmane DIALLO" userId="4760343351f3e6f7" providerId="LiveId" clId="{54B403A2-ABA2-4108-9AEE-5144727635EE}" dt="2024-05-23T10:02:14.649" v="4703" actId="2711"/>
          <ac:spMkLst>
            <pc:docMk/>
            <pc:sldMk cId="2917795133" sldId="448"/>
            <ac:spMk id="23" creationId="{5A411958-0E6E-074B-E399-F5195A24275E}"/>
          </ac:spMkLst>
        </pc:spChg>
        <pc:spChg chg="add del mod">
          <ac:chgData name="Abdourahmane DIALLO" userId="4760343351f3e6f7" providerId="LiveId" clId="{54B403A2-ABA2-4108-9AEE-5144727635EE}" dt="2024-05-25T08:24:27.342" v="8914" actId="478"/>
          <ac:spMkLst>
            <pc:docMk/>
            <pc:sldMk cId="2917795133" sldId="448"/>
            <ac:spMk id="24" creationId="{CD4243BB-864A-1DD6-625C-6099E642AA2A}"/>
          </ac:spMkLst>
        </pc:spChg>
        <pc:spChg chg="del">
          <ac:chgData name="Abdourahmane DIALLO" userId="4760343351f3e6f7" providerId="LiveId" clId="{54B403A2-ABA2-4108-9AEE-5144727635EE}" dt="2024-05-22T14:00:52.554" v="1240" actId="478"/>
          <ac:spMkLst>
            <pc:docMk/>
            <pc:sldMk cId="2917795133" sldId="448"/>
            <ac:spMk id="25" creationId="{1016BA2A-A961-75FC-6DF4-8A653C1F3266}"/>
          </ac:spMkLst>
        </pc:spChg>
        <pc:spChg chg="add mod">
          <ac:chgData name="Abdourahmane DIALLO" userId="4760343351f3e6f7" providerId="LiveId" clId="{54B403A2-ABA2-4108-9AEE-5144727635EE}" dt="2024-05-23T15:03:55.776" v="6773"/>
          <ac:spMkLst>
            <pc:docMk/>
            <pc:sldMk cId="2917795133" sldId="448"/>
            <ac:spMk id="25" creationId="{5B7032ED-C5C9-6F26-9E0A-ABFD5B0AF82B}"/>
          </ac:spMkLst>
        </pc:spChg>
        <pc:spChg chg="mod">
          <ac:chgData name="Abdourahmane DIALLO" userId="4760343351f3e6f7" providerId="LiveId" clId="{54B403A2-ABA2-4108-9AEE-5144727635EE}" dt="2024-05-23T10:02:14.649" v="4703" actId="2711"/>
          <ac:spMkLst>
            <pc:docMk/>
            <pc:sldMk cId="2917795133" sldId="448"/>
            <ac:spMk id="26" creationId="{864C18A0-EFD8-4D60-B0B3-D024B11D0AB0}"/>
          </ac:spMkLst>
        </pc:spChg>
        <pc:spChg chg="mod">
          <ac:chgData name="Abdourahmane DIALLO" userId="4760343351f3e6f7" providerId="LiveId" clId="{54B403A2-ABA2-4108-9AEE-5144727635EE}" dt="2024-05-23T10:05:53.440" v="4737" actId="1076"/>
          <ac:spMkLst>
            <pc:docMk/>
            <pc:sldMk cId="2917795133" sldId="448"/>
            <ac:spMk id="28" creationId="{7AD3604C-29AC-F23B-E69E-5B7913152BDF}"/>
          </ac:spMkLst>
        </pc:spChg>
        <pc:spChg chg="del">
          <ac:chgData name="Abdourahmane DIALLO" userId="4760343351f3e6f7" providerId="LiveId" clId="{54B403A2-ABA2-4108-9AEE-5144727635EE}" dt="2024-05-22T14:00:25.245" v="1237" actId="478"/>
          <ac:spMkLst>
            <pc:docMk/>
            <pc:sldMk cId="2917795133" sldId="448"/>
            <ac:spMk id="29" creationId="{53FBBFC3-895A-1B7B-9B75-F72AA09287E9}"/>
          </ac:spMkLst>
        </pc:spChg>
        <pc:spChg chg="del mod">
          <ac:chgData name="Abdourahmane DIALLO" userId="4760343351f3e6f7" providerId="LiveId" clId="{54B403A2-ABA2-4108-9AEE-5144727635EE}" dt="2024-05-23T09:55:09.176" v="4589" actId="478"/>
          <ac:spMkLst>
            <pc:docMk/>
            <pc:sldMk cId="2917795133" sldId="448"/>
            <ac:spMk id="30" creationId="{AFBC8083-0DF3-9332-FCF3-451FF4A61576}"/>
          </ac:spMkLst>
        </pc:spChg>
        <pc:spChg chg="del">
          <ac:chgData name="Abdourahmane DIALLO" userId="4760343351f3e6f7" providerId="LiveId" clId="{54B403A2-ABA2-4108-9AEE-5144727635EE}" dt="2024-05-22T14:00:18.174" v="1234" actId="478"/>
          <ac:spMkLst>
            <pc:docMk/>
            <pc:sldMk cId="2917795133" sldId="448"/>
            <ac:spMk id="43" creationId="{6B3A4E4D-5CB6-D967-0110-8CD0D7D39D22}"/>
          </ac:spMkLst>
        </pc:spChg>
        <pc:grpChg chg="add mod">
          <ac:chgData name="Abdourahmane DIALLO" userId="4760343351f3e6f7" providerId="LiveId" clId="{54B403A2-ABA2-4108-9AEE-5144727635EE}" dt="2024-05-23T09:50:45.079" v="4536"/>
          <ac:grpSpMkLst>
            <pc:docMk/>
            <pc:sldMk cId="2917795133" sldId="448"/>
            <ac:grpSpMk id="5" creationId="{904B5A54-32C8-F45E-E1C3-70DD0CD38406}"/>
          </ac:grpSpMkLst>
        </pc:grpChg>
        <pc:grpChg chg="del">
          <ac:chgData name="Abdourahmane DIALLO" userId="4760343351f3e6f7" providerId="LiveId" clId="{54B403A2-ABA2-4108-9AEE-5144727635EE}" dt="2024-05-23T09:50:40.024" v="4535" actId="478"/>
          <ac:grpSpMkLst>
            <pc:docMk/>
            <pc:sldMk cId="2917795133" sldId="448"/>
            <ac:grpSpMk id="7" creationId="{4F54367A-2FCD-8393-0A2F-EAB521240E97}"/>
          </ac:grpSpMkLst>
        </pc:grpChg>
        <pc:picChg chg="mod">
          <ac:chgData name="Abdourahmane DIALLO" userId="4760343351f3e6f7" providerId="LiveId" clId="{54B403A2-ABA2-4108-9AEE-5144727635EE}" dt="2024-05-23T09:50:45.079" v="4536"/>
          <ac:picMkLst>
            <pc:docMk/>
            <pc:sldMk cId="2917795133" sldId="448"/>
            <ac:picMk id="9" creationId="{1C26AB18-9047-B24E-97AD-506547262EEE}"/>
          </ac:picMkLst>
        </pc:picChg>
        <pc:picChg chg="mod">
          <ac:chgData name="Abdourahmane DIALLO" userId="4760343351f3e6f7" providerId="LiveId" clId="{54B403A2-ABA2-4108-9AEE-5144727635EE}" dt="2024-05-23T09:51:03.036" v="4537"/>
          <ac:picMkLst>
            <pc:docMk/>
            <pc:sldMk cId="2917795133" sldId="448"/>
            <ac:picMk id="11" creationId="{A31FBB38-3AD7-AC00-3444-40D6938E75BA}"/>
          </ac:picMkLst>
        </pc:picChg>
        <pc:picChg chg="mod">
          <ac:chgData name="Abdourahmane DIALLO" userId="4760343351f3e6f7" providerId="LiveId" clId="{54B403A2-ABA2-4108-9AEE-5144727635EE}" dt="2024-05-23T09:51:07.076" v="4538"/>
          <ac:picMkLst>
            <pc:docMk/>
            <pc:sldMk cId="2917795133" sldId="448"/>
            <ac:picMk id="17" creationId="{EF868F85-3186-A414-8CB8-E52AA40A16D4}"/>
          </ac:picMkLst>
        </pc:picChg>
        <pc:picChg chg="mod">
          <ac:chgData name="Abdourahmane DIALLO" userId="4760343351f3e6f7" providerId="LiveId" clId="{54B403A2-ABA2-4108-9AEE-5144727635EE}" dt="2024-05-23T09:50:45.079" v="4536"/>
          <ac:picMkLst>
            <pc:docMk/>
            <pc:sldMk cId="2917795133" sldId="448"/>
            <ac:picMk id="18" creationId="{6E4243E8-20EE-A692-55B9-A5A40DEA71A5}"/>
          </ac:picMkLst>
        </pc:picChg>
        <pc:picChg chg="mod">
          <ac:chgData name="Abdourahmane DIALLO" userId="4760343351f3e6f7" providerId="LiveId" clId="{54B403A2-ABA2-4108-9AEE-5144727635EE}" dt="2024-05-23T09:50:45.079" v="4536"/>
          <ac:picMkLst>
            <pc:docMk/>
            <pc:sldMk cId="2917795133" sldId="448"/>
            <ac:picMk id="19" creationId="{FA349B0B-A4A7-E116-69BE-1338CAC86D23}"/>
          </ac:picMkLst>
        </pc:picChg>
      </pc:sldChg>
      <pc:sldChg chg="addSp delSp modSp add mod modNotesTx">
        <pc:chgData name="Abdourahmane DIALLO" userId="4760343351f3e6f7" providerId="LiveId" clId="{54B403A2-ABA2-4108-9AEE-5144727635EE}" dt="2024-05-25T08:24:33.798" v="8917"/>
        <pc:sldMkLst>
          <pc:docMk/>
          <pc:sldMk cId="170604942" sldId="449"/>
        </pc:sldMkLst>
        <pc:spChg chg="del">
          <ac:chgData name="Abdourahmane DIALLO" userId="4760343351f3e6f7" providerId="LiveId" clId="{54B403A2-ABA2-4108-9AEE-5144727635EE}" dt="2024-05-22T14:15:30.556" v="1264" actId="478"/>
          <ac:spMkLst>
            <pc:docMk/>
            <pc:sldMk cId="170604942" sldId="449"/>
            <ac:spMk id="2" creationId="{89985E6E-E646-1BF0-FDEA-733E5189C6DB}"/>
          </ac:spMkLst>
        </pc:spChg>
        <pc:spChg chg="mod">
          <ac:chgData name="Abdourahmane DIALLO" userId="4760343351f3e6f7" providerId="LiveId" clId="{54B403A2-ABA2-4108-9AEE-5144727635EE}" dt="2024-05-23T10:02:08.597" v="4702" actId="2711"/>
          <ac:spMkLst>
            <pc:docMk/>
            <pc:sldMk cId="170604942" sldId="449"/>
            <ac:spMk id="3" creationId="{00000000-0000-0000-0000-000000000000}"/>
          </ac:spMkLst>
        </pc:spChg>
        <pc:spChg chg="del">
          <ac:chgData name="Abdourahmane DIALLO" userId="4760343351f3e6f7" providerId="LiveId" clId="{54B403A2-ABA2-4108-9AEE-5144727635EE}" dt="2024-05-22T14:15:27.517" v="1263" actId="478"/>
          <ac:spMkLst>
            <pc:docMk/>
            <pc:sldMk cId="170604942" sldId="449"/>
            <ac:spMk id="4" creationId="{C9AF3414-E317-14DF-421F-F180BC78D598}"/>
          </ac:spMkLst>
        </pc:spChg>
        <pc:spChg chg="del">
          <ac:chgData name="Abdourahmane DIALLO" userId="4760343351f3e6f7" providerId="LiveId" clId="{54B403A2-ABA2-4108-9AEE-5144727635EE}" dt="2024-05-22T14:02:09.278" v="1262" actId="478"/>
          <ac:spMkLst>
            <pc:docMk/>
            <pc:sldMk cId="170604942" sldId="449"/>
            <ac:spMk id="6" creationId="{F9A4695E-87D1-920A-24C7-C075F31832AC}"/>
          </ac:spMkLst>
        </pc:spChg>
        <pc:spChg chg="add mod">
          <ac:chgData name="Abdourahmane DIALLO" userId="4760343351f3e6f7" providerId="LiveId" clId="{54B403A2-ABA2-4108-9AEE-5144727635EE}" dt="2024-05-25T08:24:33.798" v="8917"/>
          <ac:spMkLst>
            <pc:docMk/>
            <pc:sldMk cId="170604942" sldId="449"/>
            <ac:spMk id="7" creationId="{C509D5DF-DBA0-1723-4F3B-C624D7B5375B}"/>
          </ac:spMkLst>
        </pc:spChg>
        <pc:spChg chg="add del mod">
          <ac:chgData name="Abdourahmane DIALLO" userId="4760343351f3e6f7" providerId="LiveId" clId="{54B403A2-ABA2-4108-9AEE-5144727635EE}" dt="2024-05-23T10:10:48.088" v="4774" actId="478"/>
          <ac:spMkLst>
            <pc:docMk/>
            <pc:sldMk cId="170604942" sldId="449"/>
            <ac:spMk id="9" creationId="{5A3FCC75-AA76-B788-955A-9499CA630331}"/>
          </ac:spMkLst>
        </pc:spChg>
        <pc:spChg chg="add del mod">
          <ac:chgData name="Abdourahmane DIALLO" userId="4760343351f3e6f7" providerId="LiveId" clId="{54B403A2-ABA2-4108-9AEE-5144727635EE}" dt="2024-05-22T14:17:15.938" v="1271" actId="478"/>
          <ac:spMkLst>
            <pc:docMk/>
            <pc:sldMk cId="170604942" sldId="449"/>
            <ac:spMk id="17" creationId="{E672D6E5-18A4-E15E-2CDD-6BC0DD78ECC7}"/>
          </ac:spMkLst>
        </pc:spChg>
        <pc:spChg chg="add del mod">
          <ac:chgData name="Abdourahmane DIALLO" userId="4760343351f3e6f7" providerId="LiveId" clId="{54B403A2-ABA2-4108-9AEE-5144727635EE}" dt="2024-05-23T15:04:02.051" v="6775" actId="478"/>
          <ac:spMkLst>
            <pc:docMk/>
            <pc:sldMk cId="170604942" sldId="449"/>
            <ac:spMk id="18" creationId="{DDBB8A92-7216-5F13-DC30-D3F9720C9510}"/>
          </ac:spMkLst>
        </pc:spChg>
        <pc:spChg chg="add del mod">
          <ac:chgData name="Abdourahmane DIALLO" userId="4760343351f3e6f7" providerId="LiveId" clId="{54B403A2-ABA2-4108-9AEE-5144727635EE}" dt="2024-05-23T15:04:00.895" v="6774" actId="478"/>
          <ac:spMkLst>
            <pc:docMk/>
            <pc:sldMk cId="170604942" sldId="449"/>
            <ac:spMk id="19" creationId="{A03EB111-AC1A-EB81-29D6-FF7A740F5151}"/>
          </ac:spMkLst>
        </pc:spChg>
        <pc:spChg chg="add mod">
          <ac:chgData name="Abdourahmane DIALLO" userId="4760343351f3e6f7" providerId="LiveId" clId="{54B403A2-ABA2-4108-9AEE-5144727635EE}" dt="2024-05-23T15:53:48.728" v="7279" actId="14100"/>
          <ac:spMkLst>
            <pc:docMk/>
            <pc:sldMk cId="170604942" sldId="449"/>
            <ac:spMk id="20" creationId="{40C8A101-217F-B32A-C07F-AF1D426FB115}"/>
          </ac:spMkLst>
        </pc:spChg>
        <pc:spChg chg="add del mod">
          <ac:chgData name="Abdourahmane DIALLO" userId="4760343351f3e6f7" providerId="LiveId" clId="{54B403A2-ABA2-4108-9AEE-5144727635EE}" dt="2024-05-23T09:56:34.743" v="4613" actId="22"/>
          <ac:spMkLst>
            <pc:docMk/>
            <pc:sldMk cId="170604942" sldId="449"/>
            <ac:spMk id="22" creationId="{A82C8AAE-797B-F07B-5BE1-B5DA6ABF79F4}"/>
          </ac:spMkLst>
        </pc:spChg>
        <pc:spChg chg="add del">
          <ac:chgData name="Abdourahmane DIALLO" userId="4760343351f3e6f7" providerId="LiveId" clId="{54B403A2-ABA2-4108-9AEE-5144727635EE}" dt="2024-05-23T09:56:38.083" v="4617" actId="22"/>
          <ac:spMkLst>
            <pc:docMk/>
            <pc:sldMk cId="170604942" sldId="449"/>
            <ac:spMk id="24" creationId="{4FAFB560-4FE8-2BB8-8177-25506A8ABDF7}"/>
          </ac:spMkLst>
        </pc:spChg>
        <pc:spChg chg="mod">
          <ac:chgData name="Abdourahmane DIALLO" userId="4760343351f3e6f7" providerId="LiveId" clId="{54B403A2-ABA2-4108-9AEE-5144727635EE}" dt="2024-05-23T10:02:08.597" v="4702" actId="2711"/>
          <ac:spMkLst>
            <pc:docMk/>
            <pc:sldMk cId="170604942" sldId="449"/>
            <ac:spMk id="26" creationId="{864C18A0-EFD8-4D60-B0B3-D024B11D0AB0}"/>
          </ac:spMkLst>
        </pc:spChg>
        <pc:spChg chg="add del">
          <ac:chgData name="Abdourahmane DIALLO" userId="4760343351f3e6f7" providerId="LiveId" clId="{54B403A2-ABA2-4108-9AEE-5144727635EE}" dt="2024-05-23T09:56:40.039" v="4619" actId="22"/>
          <ac:spMkLst>
            <pc:docMk/>
            <pc:sldMk cId="170604942" sldId="449"/>
            <ac:spMk id="27" creationId="{EDFBC13B-5913-02D6-E90D-5F016B7E4B1E}"/>
          </ac:spMkLst>
        </pc:spChg>
        <pc:spChg chg="del">
          <ac:chgData name="Abdourahmane DIALLO" userId="4760343351f3e6f7" providerId="LiveId" clId="{54B403A2-ABA2-4108-9AEE-5144727635EE}" dt="2024-05-22T16:49:19.518" v="1570" actId="478"/>
          <ac:spMkLst>
            <pc:docMk/>
            <pc:sldMk cId="170604942" sldId="449"/>
            <ac:spMk id="28" creationId="{7AD3604C-29AC-F23B-E69E-5B7913152BDF}"/>
          </ac:spMkLst>
        </pc:spChg>
        <pc:spChg chg="del mod">
          <ac:chgData name="Abdourahmane DIALLO" userId="4760343351f3e6f7" providerId="LiveId" clId="{54B403A2-ABA2-4108-9AEE-5144727635EE}" dt="2024-05-23T09:51:17.352" v="4540" actId="478"/>
          <ac:spMkLst>
            <pc:docMk/>
            <pc:sldMk cId="170604942" sldId="449"/>
            <ac:spMk id="30" creationId="{AFBC8083-0DF3-9332-FCF3-451FF4A61576}"/>
          </ac:spMkLst>
        </pc:spChg>
        <pc:spChg chg="add mod">
          <ac:chgData name="Abdourahmane DIALLO" userId="4760343351f3e6f7" providerId="LiveId" clId="{54B403A2-ABA2-4108-9AEE-5144727635EE}" dt="2024-05-23T15:54:42.360" v="7281" actId="21"/>
          <ac:spMkLst>
            <pc:docMk/>
            <pc:sldMk cId="170604942" sldId="449"/>
            <ac:spMk id="32" creationId="{6D8F06DB-CD6F-CF1A-532A-39962433CC3E}"/>
          </ac:spMkLst>
        </pc:spChg>
        <pc:spChg chg="add mod">
          <ac:chgData name="Abdourahmane DIALLO" userId="4760343351f3e6f7" providerId="LiveId" clId="{54B403A2-ABA2-4108-9AEE-5144727635EE}" dt="2024-05-23T10:13:38.251" v="4802" actId="1076"/>
          <ac:spMkLst>
            <pc:docMk/>
            <pc:sldMk cId="170604942" sldId="449"/>
            <ac:spMk id="34" creationId="{1B87D717-BBF3-8309-4A2A-A7ECB31B8D11}"/>
          </ac:spMkLst>
        </pc:spChg>
        <pc:spChg chg="add mod">
          <ac:chgData name="Abdourahmane DIALLO" userId="4760343351f3e6f7" providerId="LiveId" clId="{54B403A2-ABA2-4108-9AEE-5144727635EE}" dt="2024-05-23T10:14:24.187" v="4813" actId="1076"/>
          <ac:spMkLst>
            <pc:docMk/>
            <pc:sldMk cId="170604942" sldId="449"/>
            <ac:spMk id="36" creationId="{E31D3023-61CB-2A82-249A-0A058708CB86}"/>
          </ac:spMkLst>
        </pc:spChg>
        <pc:spChg chg="add del mod">
          <ac:chgData name="Abdourahmane DIALLO" userId="4760343351f3e6f7" providerId="LiveId" clId="{54B403A2-ABA2-4108-9AEE-5144727635EE}" dt="2024-05-25T08:24:32.969" v="8916" actId="478"/>
          <ac:spMkLst>
            <pc:docMk/>
            <pc:sldMk cId="170604942" sldId="449"/>
            <ac:spMk id="37" creationId="{9D4E58CC-3B0A-D4A5-281E-AE93D02F9797}"/>
          </ac:spMkLst>
        </pc:spChg>
        <pc:spChg chg="add mod">
          <ac:chgData name="Abdourahmane DIALLO" userId="4760343351f3e6f7" providerId="LiveId" clId="{54B403A2-ABA2-4108-9AEE-5144727635EE}" dt="2024-05-23T15:04:03.155" v="6776"/>
          <ac:spMkLst>
            <pc:docMk/>
            <pc:sldMk cId="170604942" sldId="449"/>
            <ac:spMk id="38" creationId="{F7086670-4DA1-EC4D-D7F0-4881E926D3F9}"/>
          </ac:spMkLst>
        </pc:spChg>
        <pc:grpChg chg="add mod">
          <ac:chgData name="Abdourahmane DIALLO" userId="4760343351f3e6f7" providerId="LiveId" clId="{54B403A2-ABA2-4108-9AEE-5144727635EE}" dt="2024-05-23T09:51:18.373" v="4541"/>
          <ac:grpSpMkLst>
            <pc:docMk/>
            <pc:sldMk cId="170604942" sldId="449"/>
            <ac:grpSpMk id="2" creationId="{A72D396A-96B2-E890-E391-2B8B07EAECD0}"/>
          </ac:grpSpMkLst>
        </pc:grpChg>
        <pc:grpChg chg="del">
          <ac:chgData name="Abdourahmane DIALLO" userId="4760343351f3e6f7" providerId="LiveId" clId="{54B403A2-ABA2-4108-9AEE-5144727635EE}" dt="2024-05-23T09:51:14.852" v="4539" actId="478"/>
          <ac:grpSpMkLst>
            <pc:docMk/>
            <pc:sldMk cId="170604942" sldId="449"/>
            <ac:grpSpMk id="7" creationId="{4F54367A-2FCD-8393-0A2F-EAB521240E97}"/>
          </ac:grpSpMkLst>
        </pc:grpChg>
        <pc:picChg chg="mod">
          <ac:chgData name="Abdourahmane DIALLO" userId="4760343351f3e6f7" providerId="LiveId" clId="{54B403A2-ABA2-4108-9AEE-5144727635EE}" dt="2024-05-23T09:51:18.373" v="4541"/>
          <ac:picMkLst>
            <pc:docMk/>
            <pc:sldMk cId="170604942" sldId="449"/>
            <ac:picMk id="4" creationId="{6CF19120-7318-7AA7-8EF6-290173435B46}"/>
          </ac:picMkLst>
        </pc:picChg>
        <pc:picChg chg="mod">
          <ac:chgData name="Abdourahmane DIALLO" userId="4760343351f3e6f7" providerId="LiveId" clId="{54B403A2-ABA2-4108-9AEE-5144727635EE}" dt="2024-05-23T09:51:18.373" v="4541"/>
          <ac:picMkLst>
            <pc:docMk/>
            <pc:sldMk cId="170604942" sldId="449"/>
            <ac:picMk id="5" creationId="{459AF7D8-B18A-547F-5F8F-810A2D0FB5D9}"/>
          </ac:picMkLst>
        </pc:picChg>
        <pc:picChg chg="mod">
          <ac:chgData name="Abdourahmane DIALLO" userId="4760343351f3e6f7" providerId="LiveId" clId="{54B403A2-ABA2-4108-9AEE-5144727635EE}" dt="2024-05-23T09:51:24.863" v="4542"/>
          <ac:picMkLst>
            <pc:docMk/>
            <pc:sldMk cId="170604942" sldId="449"/>
            <ac:picMk id="6" creationId="{614695C5-CA18-2142-A824-91E96FE896C5}"/>
          </ac:picMkLst>
        </pc:picChg>
        <pc:picChg chg="mod">
          <ac:chgData name="Abdourahmane DIALLO" userId="4760343351f3e6f7" providerId="LiveId" clId="{54B403A2-ABA2-4108-9AEE-5144727635EE}" dt="2024-05-23T09:51:27.779" v="4543"/>
          <ac:picMkLst>
            <pc:docMk/>
            <pc:sldMk cId="170604942" sldId="449"/>
            <ac:picMk id="11" creationId="{B3C0D4D0-7F42-776B-019A-82BB22098FDE}"/>
          </ac:picMkLst>
        </pc:picChg>
        <pc:picChg chg="mod">
          <ac:chgData name="Abdourahmane DIALLO" userId="4760343351f3e6f7" providerId="LiveId" clId="{54B403A2-ABA2-4108-9AEE-5144727635EE}" dt="2024-05-23T09:51:18.373" v="4541"/>
          <ac:picMkLst>
            <pc:docMk/>
            <pc:sldMk cId="170604942" sldId="449"/>
            <ac:picMk id="17" creationId="{FD08305A-DD3D-3D72-7C2E-98E2D8C0EFAB}"/>
          </ac:picMkLst>
        </pc:picChg>
        <pc:picChg chg="add del">
          <ac:chgData name="Abdourahmane DIALLO" userId="4760343351f3e6f7" providerId="LiveId" clId="{54B403A2-ABA2-4108-9AEE-5144727635EE}" dt="2024-05-23T09:56:41.498" v="4621" actId="22"/>
          <ac:picMkLst>
            <pc:docMk/>
            <pc:sldMk cId="170604942" sldId="449"/>
            <ac:picMk id="29" creationId="{04406658-CF04-74D7-7838-2C55E84EEFF2}"/>
          </ac:picMkLst>
        </pc:picChg>
        <pc:picChg chg="add mod">
          <ac:chgData name="Abdourahmane DIALLO" userId="4760343351f3e6f7" providerId="LiveId" clId="{54B403A2-ABA2-4108-9AEE-5144727635EE}" dt="2024-05-23T10:14:28.199" v="4814" actId="1076"/>
          <ac:picMkLst>
            <pc:docMk/>
            <pc:sldMk cId="170604942" sldId="449"/>
            <ac:picMk id="10242" creationId="{276FF30A-D829-9EC8-4059-B6D64D0FFC6E}"/>
          </ac:picMkLst>
        </pc:picChg>
        <pc:picChg chg="add del mod">
          <ac:chgData name="Abdourahmane DIALLO" userId="4760343351f3e6f7" providerId="LiveId" clId="{54B403A2-ABA2-4108-9AEE-5144727635EE}" dt="2024-05-23T10:10:46.217" v="4773" actId="478"/>
          <ac:picMkLst>
            <pc:docMk/>
            <pc:sldMk cId="170604942" sldId="449"/>
            <ac:picMk id="10244" creationId="{33AC86A9-F560-23C2-A7B7-A646B4F41F32}"/>
          </ac:picMkLst>
        </pc:picChg>
      </pc:sldChg>
      <pc:sldChg chg="addSp delSp modSp add mod modNotesTx">
        <pc:chgData name="Abdourahmane DIALLO" userId="4760343351f3e6f7" providerId="LiveId" clId="{54B403A2-ABA2-4108-9AEE-5144727635EE}" dt="2024-05-24T12:55:35.915" v="8136" actId="1035"/>
        <pc:sldMkLst>
          <pc:docMk/>
          <pc:sldMk cId="4271572616" sldId="450"/>
        </pc:sldMkLst>
        <pc:spChg chg="add mod">
          <ac:chgData name="Abdourahmane DIALLO" userId="4760343351f3e6f7" providerId="LiveId" clId="{54B403A2-ABA2-4108-9AEE-5144727635EE}" dt="2024-05-23T13:17:13.825" v="5896" actId="20577"/>
          <ac:spMkLst>
            <pc:docMk/>
            <pc:sldMk cId="4271572616" sldId="450"/>
            <ac:spMk id="3" creationId="{1148E543-F52A-17A8-404D-02C817DAC582}"/>
          </ac:spMkLst>
        </pc:spChg>
        <pc:spChg chg="add mod">
          <ac:chgData name="Abdourahmane DIALLO" userId="4760343351f3e6f7" providerId="LiveId" clId="{54B403A2-ABA2-4108-9AEE-5144727635EE}" dt="2024-05-24T12:55:35.915" v="8136" actId="1035"/>
          <ac:spMkLst>
            <pc:docMk/>
            <pc:sldMk cId="4271572616" sldId="450"/>
            <ac:spMk id="4" creationId="{A23259B3-2EA5-69E7-52CD-7FE793C187E5}"/>
          </ac:spMkLst>
        </pc:spChg>
        <pc:spChg chg="mod">
          <ac:chgData name="Abdourahmane DIALLO" userId="4760343351f3e6f7" providerId="LiveId" clId="{54B403A2-ABA2-4108-9AEE-5144727635EE}" dt="2024-05-23T10:02:51.105" v="4709" actId="2711"/>
          <ac:spMkLst>
            <pc:docMk/>
            <pc:sldMk cId="4271572616" sldId="450"/>
            <ac:spMk id="6" creationId="{00000000-0000-0000-0000-000000000000}"/>
          </ac:spMkLst>
        </pc:spChg>
        <pc:spChg chg="mod">
          <ac:chgData name="Abdourahmane DIALLO" userId="4760343351f3e6f7" providerId="LiveId" clId="{54B403A2-ABA2-4108-9AEE-5144727635EE}" dt="2024-05-23T10:02:51.105" v="4709" actId="2711"/>
          <ac:spMkLst>
            <pc:docMk/>
            <pc:sldMk cId="4271572616" sldId="450"/>
            <ac:spMk id="12" creationId="{83505899-5113-4328-9E25-F3F31C138E79}"/>
          </ac:spMkLst>
        </pc:spChg>
        <pc:spChg chg="del mod">
          <ac:chgData name="Abdourahmane DIALLO" userId="4760343351f3e6f7" providerId="LiveId" clId="{54B403A2-ABA2-4108-9AEE-5144727635EE}" dt="2024-05-22T21:17:43.781" v="3235" actId="478"/>
          <ac:spMkLst>
            <pc:docMk/>
            <pc:sldMk cId="4271572616" sldId="450"/>
            <ac:spMk id="19" creationId="{050D4B81-90BD-4CFE-8992-1176A70514B3}"/>
          </ac:spMkLst>
        </pc:spChg>
        <pc:spChg chg="del mod">
          <ac:chgData name="Abdourahmane DIALLO" userId="4760343351f3e6f7" providerId="LiveId" clId="{54B403A2-ABA2-4108-9AEE-5144727635EE}" dt="2024-05-23T13:15:41.572" v="5809" actId="478"/>
          <ac:spMkLst>
            <pc:docMk/>
            <pc:sldMk cId="4271572616" sldId="450"/>
            <ac:spMk id="21" creationId="{F70D7018-F0E2-4638-8AFF-587DCBC7DE7A}"/>
          </ac:spMkLst>
        </pc:spChg>
        <pc:graphicFrameChg chg="del">
          <ac:chgData name="Abdourahmane DIALLO" userId="4760343351f3e6f7" providerId="LiveId" clId="{54B403A2-ABA2-4108-9AEE-5144727635EE}" dt="2024-05-22T17:02:59.751" v="2027" actId="478"/>
          <ac:graphicFrameMkLst>
            <pc:docMk/>
            <pc:sldMk cId="4271572616" sldId="450"/>
            <ac:graphicFrameMk id="8" creationId="{E84C7C11-D261-0981-4D1A-2DD05E6BB6CE}"/>
          </ac:graphicFrameMkLst>
        </pc:graphicFrameChg>
        <pc:picChg chg="add mod">
          <ac:chgData name="Abdourahmane DIALLO" userId="4760343351f3e6f7" providerId="LiveId" clId="{54B403A2-ABA2-4108-9AEE-5144727635EE}" dt="2024-05-24T12:54:24.348" v="8064" actId="1036"/>
          <ac:picMkLst>
            <pc:docMk/>
            <pc:sldMk cId="4271572616" sldId="450"/>
            <ac:picMk id="2" creationId="{3CC38E6B-B408-3683-F6DE-1E88F6FAED95}"/>
          </ac:picMkLst>
        </pc:picChg>
      </pc:sldChg>
      <pc:sldChg chg="addSp delSp modSp add mod">
        <pc:chgData name="Abdourahmane DIALLO" userId="4760343351f3e6f7" providerId="LiveId" clId="{54B403A2-ABA2-4108-9AEE-5144727635EE}" dt="2024-05-24T15:07:48.584" v="8345" actId="14100"/>
        <pc:sldMkLst>
          <pc:docMk/>
          <pc:sldMk cId="2127470831" sldId="451"/>
        </pc:sldMkLst>
        <pc:spChg chg="add del mod">
          <ac:chgData name="Abdourahmane DIALLO" userId="4760343351f3e6f7" providerId="LiveId" clId="{54B403A2-ABA2-4108-9AEE-5144727635EE}" dt="2024-05-24T12:56:36.167" v="8140" actId="478"/>
          <ac:spMkLst>
            <pc:docMk/>
            <pc:sldMk cId="2127470831" sldId="451"/>
            <ac:spMk id="2" creationId="{E29B8DDA-1D0A-7E44-A256-508A92F6E14A}"/>
          </ac:spMkLst>
        </pc:spChg>
        <pc:spChg chg="add">
          <ac:chgData name="Abdourahmane DIALLO" userId="4760343351f3e6f7" providerId="LiveId" clId="{54B403A2-ABA2-4108-9AEE-5144727635EE}" dt="2024-05-22T17:41:32.250" v="2364"/>
          <ac:spMkLst>
            <pc:docMk/>
            <pc:sldMk cId="2127470831" sldId="451"/>
            <ac:spMk id="4" creationId="{55500936-55D9-E4E9-C6E3-84154E0A868A}"/>
          </ac:spMkLst>
        </pc:spChg>
        <pc:spChg chg="mod">
          <ac:chgData name="Abdourahmane DIALLO" userId="4760343351f3e6f7" providerId="LiveId" clId="{54B403A2-ABA2-4108-9AEE-5144727635EE}" dt="2024-05-23T10:02:56.478" v="4710" actId="2711"/>
          <ac:spMkLst>
            <pc:docMk/>
            <pc:sldMk cId="2127470831" sldId="451"/>
            <ac:spMk id="6" creationId="{00000000-0000-0000-0000-000000000000}"/>
          </ac:spMkLst>
        </pc:spChg>
        <pc:spChg chg="add">
          <ac:chgData name="Abdourahmane DIALLO" userId="4760343351f3e6f7" providerId="LiveId" clId="{54B403A2-ABA2-4108-9AEE-5144727635EE}" dt="2024-05-22T17:42:01.176" v="2369"/>
          <ac:spMkLst>
            <pc:docMk/>
            <pc:sldMk cId="2127470831" sldId="451"/>
            <ac:spMk id="7" creationId="{45C78285-DD71-3D5B-CE82-7746F83A2B4F}"/>
          </ac:spMkLst>
        </pc:spChg>
        <pc:spChg chg="add">
          <ac:chgData name="Abdourahmane DIALLO" userId="4760343351f3e6f7" providerId="LiveId" clId="{54B403A2-ABA2-4108-9AEE-5144727635EE}" dt="2024-05-22T17:42:59.416" v="2375"/>
          <ac:spMkLst>
            <pc:docMk/>
            <pc:sldMk cId="2127470831" sldId="451"/>
            <ac:spMk id="9" creationId="{9BEF6DF0-CA6E-15AC-2F03-0C46EF8D5134}"/>
          </ac:spMkLst>
        </pc:spChg>
        <pc:spChg chg="add">
          <ac:chgData name="Abdourahmane DIALLO" userId="4760343351f3e6f7" providerId="LiveId" clId="{54B403A2-ABA2-4108-9AEE-5144727635EE}" dt="2024-05-22T17:43:42.624" v="2379"/>
          <ac:spMkLst>
            <pc:docMk/>
            <pc:sldMk cId="2127470831" sldId="451"/>
            <ac:spMk id="11" creationId="{C8FA3F86-3603-7885-BE07-751DD4B77E4C}"/>
          </ac:spMkLst>
        </pc:spChg>
        <pc:spChg chg="mod">
          <ac:chgData name="Abdourahmane DIALLO" userId="4760343351f3e6f7" providerId="LiveId" clId="{54B403A2-ABA2-4108-9AEE-5144727635EE}" dt="2024-05-23T10:02:56.478" v="4710" actId="2711"/>
          <ac:spMkLst>
            <pc:docMk/>
            <pc:sldMk cId="2127470831" sldId="451"/>
            <ac:spMk id="12" creationId="{83505899-5113-4328-9E25-F3F31C138E79}"/>
          </ac:spMkLst>
        </pc:spChg>
        <pc:spChg chg="add mod">
          <ac:chgData name="Abdourahmane DIALLO" userId="4760343351f3e6f7" providerId="LiveId" clId="{54B403A2-ABA2-4108-9AEE-5144727635EE}" dt="2024-05-24T12:56:41.318" v="8144" actId="20577"/>
          <ac:spMkLst>
            <pc:docMk/>
            <pc:sldMk cId="2127470831" sldId="451"/>
            <ac:spMk id="16" creationId="{581D78E0-6E40-9A08-02EB-01FDE423E0B0}"/>
          </ac:spMkLst>
        </pc:spChg>
        <pc:spChg chg="add mod">
          <ac:chgData name="Abdourahmane DIALLO" userId="4760343351f3e6f7" providerId="LiveId" clId="{54B403A2-ABA2-4108-9AEE-5144727635EE}" dt="2024-05-24T12:56:47.561" v="8149" actId="20577"/>
          <ac:spMkLst>
            <pc:docMk/>
            <pc:sldMk cId="2127470831" sldId="451"/>
            <ac:spMk id="17" creationId="{DC8402CA-6C68-F155-B154-ECD941B656DA}"/>
          </ac:spMkLst>
        </pc:spChg>
        <pc:spChg chg="add mod">
          <ac:chgData name="Abdourahmane DIALLO" userId="4760343351f3e6f7" providerId="LiveId" clId="{54B403A2-ABA2-4108-9AEE-5144727635EE}" dt="2024-05-24T12:56:53.534" v="8154" actId="20577"/>
          <ac:spMkLst>
            <pc:docMk/>
            <pc:sldMk cId="2127470831" sldId="451"/>
            <ac:spMk id="18" creationId="{FCE47C50-612F-F6D5-3B81-1874E4EF5C0F}"/>
          </ac:spMkLst>
        </pc:spChg>
        <pc:spChg chg="mod">
          <ac:chgData name="Abdourahmane DIALLO" userId="4760343351f3e6f7" providerId="LiveId" clId="{54B403A2-ABA2-4108-9AEE-5144727635EE}" dt="2024-05-24T15:07:48.584" v="8345" actId="14100"/>
          <ac:spMkLst>
            <pc:docMk/>
            <pc:sldMk cId="2127470831" sldId="451"/>
            <ac:spMk id="19" creationId="{050D4B81-90BD-4CFE-8992-1176A70514B3}"/>
          </ac:spMkLst>
        </pc:spChg>
        <pc:spChg chg="del mod">
          <ac:chgData name="Abdourahmane DIALLO" userId="4760343351f3e6f7" providerId="LiveId" clId="{54B403A2-ABA2-4108-9AEE-5144727635EE}" dt="2024-05-24T12:55:50.756" v="8137" actId="478"/>
          <ac:spMkLst>
            <pc:docMk/>
            <pc:sldMk cId="2127470831" sldId="451"/>
            <ac:spMk id="21" creationId="{F70D7018-F0E2-4638-8AFF-587DCBC7DE7A}"/>
          </ac:spMkLst>
        </pc:spChg>
        <pc:picChg chg="del">
          <ac:chgData name="Abdourahmane DIALLO" userId="4760343351f3e6f7" providerId="LiveId" clId="{54B403A2-ABA2-4108-9AEE-5144727635EE}" dt="2024-05-22T17:03:26.153" v="2031" actId="478"/>
          <ac:picMkLst>
            <pc:docMk/>
            <pc:sldMk cId="2127470831" sldId="451"/>
            <ac:picMk id="2" creationId="{3CC38E6B-B408-3683-F6DE-1E88F6FAED95}"/>
          </ac:picMkLst>
        </pc:picChg>
        <pc:picChg chg="add del mod">
          <ac:chgData name="Abdourahmane DIALLO" userId="4760343351f3e6f7" providerId="LiveId" clId="{54B403A2-ABA2-4108-9AEE-5144727635EE}" dt="2024-05-22T17:41:30.707" v="2363" actId="478"/>
          <ac:picMkLst>
            <pc:docMk/>
            <pc:sldMk cId="2127470831" sldId="451"/>
            <ac:picMk id="3" creationId="{B8B4A462-E196-8B59-9231-D864529EFC18}"/>
          </ac:picMkLst>
        </pc:picChg>
        <pc:picChg chg="add del mod">
          <ac:chgData name="Abdourahmane DIALLO" userId="4760343351f3e6f7" providerId="LiveId" clId="{54B403A2-ABA2-4108-9AEE-5144727635EE}" dt="2024-05-22T17:42:00.139" v="2368" actId="478"/>
          <ac:picMkLst>
            <pc:docMk/>
            <pc:sldMk cId="2127470831" sldId="451"/>
            <ac:picMk id="5" creationId="{951218E7-7134-2950-278A-A465BEFB95EE}"/>
          </ac:picMkLst>
        </pc:picChg>
        <pc:picChg chg="add del mod">
          <ac:chgData name="Abdourahmane DIALLO" userId="4760343351f3e6f7" providerId="LiveId" clId="{54B403A2-ABA2-4108-9AEE-5144727635EE}" dt="2024-05-22T17:44:30.222" v="2426" actId="478"/>
          <ac:picMkLst>
            <pc:docMk/>
            <pc:sldMk cId="2127470831" sldId="451"/>
            <ac:picMk id="8" creationId="{CD9A35CC-3F30-10C9-4EC4-EEFFDC4D46D5}"/>
          </ac:picMkLst>
        </pc:picChg>
        <pc:picChg chg="add del mod">
          <ac:chgData name="Abdourahmane DIALLO" userId="4760343351f3e6f7" providerId="LiveId" clId="{54B403A2-ABA2-4108-9AEE-5144727635EE}" dt="2024-05-22T17:44:30.979" v="2427" actId="478"/>
          <ac:picMkLst>
            <pc:docMk/>
            <pc:sldMk cId="2127470831" sldId="451"/>
            <ac:picMk id="10" creationId="{C1F28FC1-A4AB-A613-63AC-B31F4E8F5EC4}"/>
          </ac:picMkLst>
        </pc:picChg>
        <pc:picChg chg="add mod">
          <ac:chgData name="Abdourahmane DIALLO" userId="4760343351f3e6f7" providerId="LiveId" clId="{54B403A2-ABA2-4108-9AEE-5144727635EE}" dt="2024-05-22T17:45:00.204" v="2434" actId="555"/>
          <ac:picMkLst>
            <pc:docMk/>
            <pc:sldMk cId="2127470831" sldId="451"/>
            <ac:picMk id="13" creationId="{CD9EF7DD-49A5-4CC7-CD60-B9BFC3566F45}"/>
          </ac:picMkLst>
        </pc:picChg>
        <pc:picChg chg="add mod">
          <ac:chgData name="Abdourahmane DIALLO" userId="4760343351f3e6f7" providerId="LiveId" clId="{54B403A2-ABA2-4108-9AEE-5144727635EE}" dt="2024-05-22T17:45:00.204" v="2434" actId="555"/>
          <ac:picMkLst>
            <pc:docMk/>
            <pc:sldMk cId="2127470831" sldId="451"/>
            <ac:picMk id="14" creationId="{C18CBBDD-74F8-7D51-D487-A8A8FBDAB3B8}"/>
          </ac:picMkLst>
        </pc:picChg>
        <pc:picChg chg="add mod">
          <ac:chgData name="Abdourahmane DIALLO" userId="4760343351f3e6f7" providerId="LiveId" clId="{54B403A2-ABA2-4108-9AEE-5144727635EE}" dt="2024-05-22T17:45:00.204" v="2434" actId="555"/>
          <ac:picMkLst>
            <pc:docMk/>
            <pc:sldMk cId="2127470831" sldId="451"/>
            <ac:picMk id="15" creationId="{74FC5E0A-0578-A877-5A11-6481C7EFBFB4}"/>
          </ac:picMkLst>
        </pc:picChg>
      </pc:sldChg>
      <pc:sldChg chg="addSp delSp modSp add del mod">
        <pc:chgData name="Abdourahmane DIALLO" userId="4760343351f3e6f7" providerId="LiveId" clId="{54B403A2-ABA2-4108-9AEE-5144727635EE}" dt="2024-05-24T13:00:27.493" v="8193" actId="47"/>
        <pc:sldMkLst>
          <pc:docMk/>
          <pc:sldMk cId="487682441" sldId="452"/>
        </pc:sldMkLst>
        <pc:spChg chg="add del">
          <ac:chgData name="Abdourahmane DIALLO" userId="4760343351f3e6f7" providerId="LiveId" clId="{54B403A2-ABA2-4108-9AEE-5144727635EE}" dt="2024-05-23T10:33:39.643" v="5080" actId="22"/>
          <ac:spMkLst>
            <pc:docMk/>
            <pc:sldMk cId="487682441" sldId="452"/>
            <ac:spMk id="3" creationId="{A5186201-392A-EA44-2D90-4C5EF5EBF624}"/>
          </ac:spMkLst>
        </pc:spChg>
        <pc:spChg chg="add del mod">
          <ac:chgData name="Abdourahmane DIALLO" userId="4760343351f3e6f7" providerId="LiveId" clId="{54B403A2-ABA2-4108-9AEE-5144727635EE}" dt="2024-05-23T10:42:51.119" v="5119" actId="478"/>
          <ac:spMkLst>
            <pc:docMk/>
            <pc:sldMk cId="487682441" sldId="452"/>
            <ac:spMk id="5" creationId="{4CF73054-31F3-F729-D035-A2B7F372F21C}"/>
          </ac:spMkLst>
        </pc:spChg>
        <pc:spChg chg="mod">
          <ac:chgData name="Abdourahmane DIALLO" userId="4760343351f3e6f7" providerId="LiveId" clId="{54B403A2-ABA2-4108-9AEE-5144727635EE}" dt="2024-05-23T10:03:09.283" v="4711" actId="2711"/>
          <ac:spMkLst>
            <pc:docMk/>
            <pc:sldMk cId="487682441" sldId="452"/>
            <ac:spMk id="6" creationId="{00000000-0000-0000-0000-000000000000}"/>
          </ac:spMkLst>
        </pc:spChg>
        <pc:spChg chg="add del mod">
          <ac:chgData name="Abdourahmane DIALLO" userId="4760343351f3e6f7" providerId="LiveId" clId="{54B403A2-ABA2-4108-9AEE-5144727635EE}" dt="2024-05-23T10:42:34.941" v="5117" actId="478"/>
          <ac:spMkLst>
            <pc:docMk/>
            <pc:sldMk cId="487682441" sldId="452"/>
            <ac:spMk id="7" creationId="{B9386D7A-0185-0C39-D5EC-7703E8F25AC6}"/>
          </ac:spMkLst>
        </pc:spChg>
        <pc:spChg chg="add del">
          <ac:chgData name="Abdourahmane DIALLO" userId="4760343351f3e6f7" providerId="LiveId" clId="{54B403A2-ABA2-4108-9AEE-5144727635EE}" dt="2024-05-23T10:43:14.984" v="5123" actId="22"/>
          <ac:spMkLst>
            <pc:docMk/>
            <pc:sldMk cId="487682441" sldId="452"/>
            <ac:spMk id="11" creationId="{17C3F0CA-6D90-84D6-7AD2-329830CF96CD}"/>
          </ac:spMkLst>
        </pc:spChg>
        <pc:spChg chg="mod">
          <ac:chgData name="Abdourahmane DIALLO" userId="4760343351f3e6f7" providerId="LiveId" clId="{54B403A2-ABA2-4108-9AEE-5144727635EE}" dt="2024-05-23T10:03:09.283" v="4711" actId="2711"/>
          <ac:spMkLst>
            <pc:docMk/>
            <pc:sldMk cId="487682441" sldId="452"/>
            <ac:spMk id="12" creationId="{83505899-5113-4328-9E25-F3F31C138E79}"/>
          </ac:spMkLst>
        </pc:spChg>
        <pc:spChg chg="add del">
          <ac:chgData name="Abdourahmane DIALLO" userId="4760343351f3e6f7" providerId="LiveId" clId="{54B403A2-ABA2-4108-9AEE-5144727635EE}" dt="2024-05-23T11:21:56.940" v="5158" actId="478"/>
          <ac:spMkLst>
            <pc:docMk/>
            <pc:sldMk cId="487682441" sldId="452"/>
            <ac:spMk id="15" creationId="{D00D2234-2E4E-3B6A-AF29-9138F40EC2EF}"/>
          </ac:spMkLst>
        </pc:spChg>
        <pc:spChg chg="add del mod">
          <ac:chgData name="Abdourahmane DIALLO" userId="4760343351f3e6f7" providerId="LiveId" clId="{54B403A2-ABA2-4108-9AEE-5144727635EE}" dt="2024-05-23T13:31:40.060" v="5914" actId="478"/>
          <ac:spMkLst>
            <pc:docMk/>
            <pc:sldMk cId="487682441" sldId="452"/>
            <ac:spMk id="16" creationId="{AE22B9D9-4CF9-83C0-C5D4-A084181F7110}"/>
          </ac:spMkLst>
        </pc:spChg>
        <pc:spChg chg="add del mod">
          <ac:chgData name="Abdourahmane DIALLO" userId="4760343351f3e6f7" providerId="LiveId" clId="{54B403A2-ABA2-4108-9AEE-5144727635EE}" dt="2024-05-23T13:31:49.497" v="5915" actId="478"/>
          <ac:spMkLst>
            <pc:docMk/>
            <pc:sldMk cId="487682441" sldId="452"/>
            <ac:spMk id="17" creationId="{0754E1AB-E19A-F38F-E54C-E205C3A00059}"/>
          </ac:spMkLst>
        </pc:spChg>
        <pc:spChg chg="mod">
          <ac:chgData name="Abdourahmane DIALLO" userId="4760343351f3e6f7" providerId="LiveId" clId="{54B403A2-ABA2-4108-9AEE-5144727635EE}" dt="2024-05-23T10:03:09.283" v="4711" actId="2711"/>
          <ac:spMkLst>
            <pc:docMk/>
            <pc:sldMk cId="487682441" sldId="452"/>
            <ac:spMk id="19" creationId="{050D4B81-90BD-4CFE-8992-1176A70514B3}"/>
          </ac:spMkLst>
        </pc:spChg>
        <pc:spChg chg="mod">
          <ac:chgData name="Abdourahmane DIALLO" userId="4760343351f3e6f7" providerId="LiveId" clId="{54B403A2-ABA2-4108-9AEE-5144727635EE}" dt="2024-05-23T13:31:29.434" v="5913" actId="20577"/>
          <ac:spMkLst>
            <pc:docMk/>
            <pc:sldMk cId="487682441" sldId="452"/>
            <ac:spMk id="21" creationId="{F70D7018-F0E2-4638-8AFF-587DCBC7DE7A}"/>
          </ac:spMkLst>
        </pc:spChg>
        <pc:graphicFrameChg chg="add del mod modGraphic">
          <ac:chgData name="Abdourahmane DIALLO" userId="4760343351f3e6f7" providerId="LiveId" clId="{54B403A2-ABA2-4108-9AEE-5144727635EE}" dt="2024-05-23T10:42:49.953" v="5118" actId="478"/>
          <ac:graphicFrameMkLst>
            <pc:docMk/>
            <pc:sldMk cId="487682441" sldId="452"/>
            <ac:graphicFrameMk id="4" creationId="{A2C10253-9EDF-FC7B-1AFE-74C76F77D22F}"/>
          </ac:graphicFrameMkLst>
        </pc:graphicFrameChg>
        <pc:graphicFrameChg chg="add mod">
          <ac:chgData name="Abdourahmane DIALLO" userId="4760343351f3e6f7" providerId="LiveId" clId="{54B403A2-ABA2-4108-9AEE-5144727635EE}" dt="2024-05-23T10:43:09.703" v="5120"/>
          <ac:graphicFrameMkLst>
            <pc:docMk/>
            <pc:sldMk cId="487682441" sldId="452"/>
            <ac:graphicFrameMk id="9" creationId="{46D0333E-1599-4B4E-CF83-39FB0EA2D89B}"/>
          </ac:graphicFrameMkLst>
        </pc:graphicFrameChg>
        <pc:graphicFrameChg chg="add del mod modGraphic">
          <ac:chgData name="Abdourahmane DIALLO" userId="4760343351f3e6f7" providerId="LiveId" clId="{54B403A2-ABA2-4108-9AEE-5144727635EE}" dt="2024-05-23T11:19:27.145" v="5135" actId="478"/>
          <ac:graphicFrameMkLst>
            <pc:docMk/>
            <pc:sldMk cId="487682441" sldId="452"/>
            <ac:graphicFrameMk id="13" creationId="{CC363713-D07E-5637-3A1F-712A9F43C0BF}"/>
          </ac:graphicFrameMkLst>
        </pc:graphicFrameChg>
        <pc:picChg chg="add mod">
          <ac:chgData name="Abdourahmane DIALLO" userId="4760343351f3e6f7" providerId="LiveId" clId="{54B403A2-ABA2-4108-9AEE-5144727635EE}" dt="2024-05-22T17:05:17.090" v="2037"/>
          <ac:picMkLst>
            <pc:docMk/>
            <pc:sldMk cId="487682441" sldId="452"/>
            <ac:picMk id="2" creationId="{AF52E5B8-464B-9A68-9481-37990CAC3740}"/>
          </ac:picMkLst>
        </pc:picChg>
        <pc:picChg chg="del">
          <ac:chgData name="Abdourahmane DIALLO" userId="4760343351f3e6f7" providerId="LiveId" clId="{54B403A2-ABA2-4108-9AEE-5144727635EE}" dt="2024-05-22T17:05:14.198" v="2035" actId="478"/>
          <ac:picMkLst>
            <pc:docMk/>
            <pc:sldMk cId="487682441" sldId="452"/>
            <ac:picMk id="3" creationId="{B8B4A462-E196-8B59-9231-D864529EFC18}"/>
          </ac:picMkLst>
        </pc:picChg>
        <pc:picChg chg="add del mod">
          <ac:chgData name="Abdourahmane DIALLO" userId="4760343351f3e6f7" providerId="LiveId" clId="{54B403A2-ABA2-4108-9AEE-5144727635EE}" dt="2024-05-22T17:05:22.921" v="2039" actId="478"/>
          <ac:picMkLst>
            <pc:docMk/>
            <pc:sldMk cId="487682441" sldId="452"/>
            <ac:picMk id="4" creationId="{0B10155F-0AFF-3AA6-A243-420BEFF00C62}"/>
          </ac:picMkLst>
        </pc:picChg>
        <pc:picChg chg="add del mod">
          <ac:chgData name="Abdourahmane DIALLO" userId="4760343351f3e6f7" providerId="LiveId" clId="{54B403A2-ABA2-4108-9AEE-5144727635EE}" dt="2024-05-22T17:05:35.134" v="2041" actId="478"/>
          <ac:picMkLst>
            <pc:docMk/>
            <pc:sldMk cId="487682441" sldId="452"/>
            <ac:picMk id="5" creationId="{ADC3098F-1F89-523A-6223-263D06B9CEC8}"/>
          </ac:picMkLst>
        </pc:picChg>
        <pc:picChg chg="add mod">
          <ac:chgData name="Abdourahmane DIALLO" userId="4760343351f3e6f7" providerId="LiveId" clId="{54B403A2-ABA2-4108-9AEE-5144727635EE}" dt="2024-05-22T17:06:35.294" v="2047" actId="1076"/>
          <ac:picMkLst>
            <pc:docMk/>
            <pc:sldMk cId="487682441" sldId="452"/>
            <ac:picMk id="8" creationId="{B9230FF9-EA03-D634-0B43-3931730AF09A}"/>
          </ac:picMkLst>
        </pc:picChg>
      </pc:sldChg>
      <pc:sldChg chg="modSp add del mod">
        <pc:chgData name="Abdourahmane DIALLO" userId="4760343351f3e6f7" providerId="LiveId" clId="{54B403A2-ABA2-4108-9AEE-5144727635EE}" dt="2024-05-22T20:56:38.535" v="3168" actId="47"/>
        <pc:sldMkLst>
          <pc:docMk/>
          <pc:sldMk cId="1384381506" sldId="453"/>
        </pc:sldMkLst>
        <pc:spChg chg="mod">
          <ac:chgData name="Abdourahmane DIALLO" userId="4760343351f3e6f7" providerId="LiveId" clId="{54B403A2-ABA2-4108-9AEE-5144727635EE}" dt="2024-05-22T20:39:55.447" v="3049" actId="1076"/>
          <ac:spMkLst>
            <pc:docMk/>
            <pc:sldMk cId="1384381506" sldId="453"/>
            <ac:spMk id="4" creationId="{DFBEFDAD-887C-042D-8BA3-82BE25F78D92}"/>
          </ac:spMkLst>
        </pc:spChg>
      </pc:sldChg>
      <pc:sldChg chg="add del">
        <pc:chgData name="Abdourahmane DIALLO" userId="4760343351f3e6f7" providerId="LiveId" clId="{54B403A2-ABA2-4108-9AEE-5144727635EE}" dt="2024-05-22T20:39:39.946" v="3046" actId="47"/>
        <pc:sldMkLst>
          <pc:docMk/>
          <pc:sldMk cId="3404510343" sldId="453"/>
        </pc:sldMkLst>
      </pc:sldChg>
      <pc:sldChg chg="addSp delSp modSp add del mod modNotesTx">
        <pc:chgData name="Abdourahmane DIALLO" userId="4760343351f3e6f7" providerId="LiveId" clId="{54B403A2-ABA2-4108-9AEE-5144727635EE}" dt="2024-05-23T12:02:46.872" v="5280" actId="47"/>
        <pc:sldMkLst>
          <pc:docMk/>
          <pc:sldMk cId="3850696870" sldId="453"/>
        </pc:sldMkLst>
        <pc:spChg chg="mod">
          <ac:chgData name="Abdourahmane DIALLO" userId="4760343351f3e6f7" providerId="LiveId" clId="{54B403A2-ABA2-4108-9AEE-5144727635EE}" dt="2024-05-23T10:01:17.410" v="4694" actId="2711"/>
          <ac:spMkLst>
            <pc:docMk/>
            <pc:sldMk cId="3850696870" sldId="453"/>
            <ac:spMk id="3" creationId="{00000000-0000-0000-0000-000000000000}"/>
          </ac:spMkLst>
        </pc:spChg>
        <pc:spChg chg="mod">
          <ac:chgData name="Abdourahmane DIALLO" userId="4760343351f3e6f7" providerId="LiveId" clId="{54B403A2-ABA2-4108-9AEE-5144727635EE}" dt="2024-05-23T10:01:17.410" v="4694" actId="2711"/>
          <ac:spMkLst>
            <pc:docMk/>
            <pc:sldMk cId="3850696870" sldId="453"/>
            <ac:spMk id="14" creationId="{83FF6A1F-3582-4E84-B8BB-1EC786130426}"/>
          </ac:spMkLst>
        </pc:spChg>
        <pc:spChg chg="mod">
          <ac:chgData name="Abdourahmane DIALLO" userId="4760343351f3e6f7" providerId="LiveId" clId="{54B403A2-ABA2-4108-9AEE-5144727635EE}" dt="2024-05-23T10:01:17.410" v="4694" actId="2711"/>
          <ac:spMkLst>
            <pc:docMk/>
            <pc:sldMk cId="3850696870" sldId="453"/>
            <ac:spMk id="19" creationId="{D7304095-BD2F-4855-8096-409852AC349C}"/>
          </ac:spMkLst>
        </pc:spChg>
        <pc:spChg chg="mod">
          <ac:chgData name="Abdourahmane DIALLO" userId="4760343351f3e6f7" providerId="LiveId" clId="{54B403A2-ABA2-4108-9AEE-5144727635EE}" dt="2024-05-23T10:01:17.410" v="4694" actId="2711"/>
          <ac:spMkLst>
            <pc:docMk/>
            <pc:sldMk cId="3850696870" sldId="453"/>
            <ac:spMk id="25" creationId="{094DC84B-C419-4B80-BE9A-4F9095A96250}"/>
          </ac:spMkLst>
        </pc:spChg>
        <pc:spChg chg="del mod">
          <ac:chgData name="Abdourahmane DIALLO" userId="4760343351f3e6f7" providerId="LiveId" clId="{54B403A2-ABA2-4108-9AEE-5144727635EE}" dt="2024-05-23T07:49:25.424" v="3942"/>
          <ac:spMkLst>
            <pc:docMk/>
            <pc:sldMk cId="3850696870" sldId="453"/>
            <ac:spMk id="26" creationId="{90946A30-5B33-45D3-B3E6-F368BF79D665}"/>
          </ac:spMkLst>
        </pc:spChg>
        <pc:graphicFrameChg chg="add del mod modGraphic">
          <ac:chgData name="Abdourahmane DIALLO" userId="4760343351f3e6f7" providerId="LiveId" clId="{54B403A2-ABA2-4108-9AEE-5144727635EE}" dt="2024-05-23T07:49:25.418" v="3940" actId="478"/>
          <ac:graphicFrameMkLst>
            <pc:docMk/>
            <pc:sldMk cId="3850696870" sldId="453"/>
            <ac:graphicFrameMk id="2" creationId="{7412A865-6ADB-BE14-9CE5-37C9BCE32666}"/>
          </ac:graphicFrameMkLst>
        </pc:graphicFrameChg>
        <pc:graphicFrameChg chg="add mod">
          <ac:chgData name="Abdourahmane DIALLO" userId="4760343351f3e6f7" providerId="LiveId" clId="{54B403A2-ABA2-4108-9AEE-5144727635EE}" dt="2024-05-23T07:50:51.393" v="3943"/>
          <ac:graphicFrameMkLst>
            <pc:docMk/>
            <pc:sldMk cId="3850696870" sldId="453"/>
            <ac:graphicFrameMk id="4" creationId="{37A5C588-00AB-F91A-DD8A-864D899FF98C}"/>
          </ac:graphicFrameMkLst>
        </pc:graphicFrameChg>
        <pc:graphicFrameChg chg="add del mod modGraphic">
          <ac:chgData name="Abdourahmane DIALLO" userId="4760343351f3e6f7" providerId="LiveId" clId="{54B403A2-ABA2-4108-9AEE-5144727635EE}" dt="2024-05-23T07:51:45.941" v="3986" actId="478"/>
          <ac:graphicFrameMkLst>
            <pc:docMk/>
            <pc:sldMk cId="3850696870" sldId="453"/>
            <ac:graphicFrameMk id="5" creationId="{3526A564-C76C-9985-A83B-091034C3A599}"/>
          </ac:graphicFrameMkLst>
        </pc:graphicFrameChg>
        <pc:graphicFrameChg chg="add mod modGraphic">
          <ac:chgData name="Abdourahmane DIALLO" userId="4760343351f3e6f7" providerId="LiveId" clId="{54B403A2-ABA2-4108-9AEE-5144727635EE}" dt="2024-05-23T10:01:17.410" v="4694" actId="2711"/>
          <ac:graphicFrameMkLst>
            <pc:docMk/>
            <pc:sldMk cId="3850696870" sldId="453"/>
            <ac:graphicFrameMk id="7" creationId="{3BD9BF8A-24C6-8684-FE05-96C8AF325AE1}"/>
          </ac:graphicFrameMkLst>
        </pc:graphicFrameChg>
        <pc:picChg chg="mod">
          <ac:chgData name="Abdourahmane DIALLO" userId="4760343351f3e6f7" providerId="LiveId" clId="{54B403A2-ABA2-4108-9AEE-5144727635EE}" dt="2024-05-23T10:01:17.410" v="4694" actId="2711"/>
          <ac:picMkLst>
            <pc:docMk/>
            <pc:sldMk cId="3850696870" sldId="453"/>
            <ac:picMk id="6" creationId="{DF880EEF-1BB3-2CE7-0779-04325939E536}"/>
          </ac:picMkLst>
        </pc:picChg>
        <pc:picChg chg="add mod">
          <ac:chgData name="Abdourahmane DIALLO" userId="4760343351f3e6f7" providerId="LiveId" clId="{54B403A2-ABA2-4108-9AEE-5144727635EE}" dt="2024-05-23T10:01:17.410" v="4694" actId="2711"/>
          <ac:picMkLst>
            <pc:docMk/>
            <pc:sldMk cId="3850696870" sldId="453"/>
            <ac:picMk id="8" creationId="{B208F7B6-D4F8-D932-D57D-249B0D51DE27}"/>
          </ac:picMkLst>
        </pc:picChg>
        <pc:picChg chg="add mod">
          <ac:chgData name="Abdourahmane DIALLO" userId="4760343351f3e6f7" providerId="LiveId" clId="{54B403A2-ABA2-4108-9AEE-5144727635EE}" dt="2024-05-23T10:01:17.410" v="4694" actId="2711"/>
          <ac:picMkLst>
            <pc:docMk/>
            <pc:sldMk cId="3850696870" sldId="453"/>
            <ac:picMk id="2050" creationId="{E726269F-8CE7-B7F5-78A7-61C81395B5DE}"/>
          </ac:picMkLst>
        </pc:picChg>
      </pc:sldChg>
      <pc:sldChg chg="add del">
        <pc:chgData name="Abdourahmane DIALLO" userId="4760343351f3e6f7" providerId="LiveId" clId="{54B403A2-ABA2-4108-9AEE-5144727635EE}" dt="2024-05-23T08:40:56.344" v="4104" actId="47"/>
        <pc:sldMkLst>
          <pc:docMk/>
          <pc:sldMk cId="1626826389" sldId="454"/>
        </pc:sldMkLst>
      </pc:sldChg>
      <pc:sldChg chg="addSp delSp modSp new del mod">
        <pc:chgData name="Abdourahmane DIALLO" userId="4760343351f3e6f7" providerId="LiveId" clId="{54B403A2-ABA2-4108-9AEE-5144727635EE}" dt="2024-05-23T09:28:30.105" v="4343" actId="47"/>
        <pc:sldMkLst>
          <pc:docMk/>
          <pc:sldMk cId="2832791145" sldId="454"/>
        </pc:sldMkLst>
        <pc:spChg chg="add del mod">
          <ac:chgData name="Abdourahmane DIALLO" userId="4760343351f3e6f7" providerId="LiveId" clId="{54B403A2-ABA2-4108-9AEE-5144727635EE}" dt="2024-05-23T08:44:54.500" v="4138"/>
          <ac:spMkLst>
            <pc:docMk/>
            <pc:sldMk cId="2832791145" sldId="454"/>
            <ac:spMk id="3" creationId="{6BE02B8F-B8D5-F4C5-0C21-F633F7C530DA}"/>
          </ac:spMkLst>
        </pc:spChg>
        <pc:spChg chg="add del">
          <ac:chgData name="Abdourahmane DIALLO" userId="4760343351f3e6f7" providerId="LiveId" clId="{54B403A2-ABA2-4108-9AEE-5144727635EE}" dt="2024-05-23T09:26:32.504" v="4334" actId="21"/>
          <ac:spMkLst>
            <pc:docMk/>
            <pc:sldMk cId="2832791145" sldId="454"/>
            <ac:spMk id="5" creationId="{4B0B099E-A93D-6B09-3E11-CD125B76DDB5}"/>
          </ac:spMkLst>
        </pc:spChg>
        <pc:picChg chg="add del mod">
          <ac:chgData name="Abdourahmane DIALLO" userId="4760343351f3e6f7" providerId="LiveId" clId="{54B403A2-ABA2-4108-9AEE-5144727635EE}" dt="2024-05-23T08:45:54.216" v="4149" actId="478"/>
          <ac:picMkLst>
            <pc:docMk/>
            <pc:sldMk cId="2832791145" sldId="454"/>
            <ac:picMk id="7170" creationId="{AE8B6822-DEAD-ED6F-F303-E9B345261EE1}"/>
          </ac:picMkLst>
        </pc:picChg>
        <pc:picChg chg="add del mod">
          <ac:chgData name="Abdourahmane DIALLO" userId="4760343351f3e6f7" providerId="LiveId" clId="{54B403A2-ABA2-4108-9AEE-5144727635EE}" dt="2024-05-23T08:45:55.035" v="4150" actId="478"/>
          <ac:picMkLst>
            <pc:docMk/>
            <pc:sldMk cId="2832791145" sldId="454"/>
            <ac:picMk id="7172" creationId="{23DEB3C5-7CB9-FE50-789E-6A2884AA3795}"/>
          </ac:picMkLst>
        </pc:picChg>
        <pc:picChg chg="add del mod">
          <ac:chgData name="Abdourahmane DIALLO" userId="4760343351f3e6f7" providerId="LiveId" clId="{54B403A2-ABA2-4108-9AEE-5144727635EE}" dt="2024-05-23T08:45:55.869" v="4151" actId="478"/>
          <ac:picMkLst>
            <pc:docMk/>
            <pc:sldMk cId="2832791145" sldId="454"/>
            <ac:picMk id="7174" creationId="{F7BEE3CB-0369-C3F3-C450-004D68CECF41}"/>
          </ac:picMkLst>
        </pc:picChg>
      </pc:sldChg>
      <pc:sldChg chg="addSp delSp modSp add del mod">
        <pc:chgData name="Abdourahmane DIALLO" userId="4760343351f3e6f7" providerId="LiveId" clId="{54B403A2-ABA2-4108-9AEE-5144727635EE}" dt="2024-05-23T12:05:04.693" v="5283" actId="47"/>
        <pc:sldMkLst>
          <pc:docMk/>
          <pc:sldMk cId="146905952" sldId="455"/>
        </pc:sldMkLst>
        <pc:spChg chg="add del">
          <ac:chgData name="Abdourahmane DIALLO" userId="4760343351f3e6f7" providerId="LiveId" clId="{54B403A2-ABA2-4108-9AEE-5144727635EE}" dt="2024-05-23T09:27:05.794" v="4341" actId="11529"/>
          <ac:spMkLst>
            <pc:docMk/>
            <pc:sldMk cId="146905952" sldId="455"/>
            <ac:spMk id="2" creationId="{5A30550B-7FD6-E157-A331-D321DC3DF3D1}"/>
          </ac:spMkLst>
        </pc:spChg>
        <pc:spChg chg="mod">
          <ac:chgData name="Abdourahmane DIALLO" userId="4760343351f3e6f7" providerId="LiveId" clId="{54B403A2-ABA2-4108-9AEE-5144727635EE}" dt="2024-05-23T10:01:30.168" v="4696" actId="2711"/>
          <ac:spMkLst>
            <pc:docMk/>
            <pc:sldMk cId="146905952" sldId="455"/>
            <ac:spMk id="3" creationId="{00000000-0000-0000-0000-000000000000}"/>
          </ac:spMkLst>
        </pc:spChg>
        <pc:spChg chg="add del mod">
          <ac:chgData name="Abdourahmane DIALLO" userId="4760343351f3e6f7" providerId="LiveId" clId="{54B403A2-ABA2-4108-9AEE-5144727635EE}" dt="2024-05-23T12:04:55.905" v="5281" actId="21"/>
          <ac:spMkLst>
            <pc:docMk/>
            <pc:sldMk cId="146905952" sldId="455"/>
            <ac:spMk id="5" creationId="{4B0B099E-A93D-6B09-3E11-CD125B76DDB5}"/>
          </ac:spMkLst>
        </pc:spChg>
        <pc:spChg chg="mod">
          <ac:chgData name="Abdourahmane DIALLO" userId="4760343351f3e6f7" providerId="LiveId" clId="{54B403A2-ABA2-4108-9AEE-5144727635EE}" dt="2024-05-23T10:01:30.168" v="4696" actId="2711"/>
          <ac:spMkLst>
            <pc:docMk/>
            <pc:sldMk cId="146905952" sldId="455"/>
            <ac:spMk id="14" creationId="{83FF6A1F-3582-4E84-B8BB-1EC786130426}"/>
          </ac:spMkLst>
        </pc:spChg>
        <pc:spChg chg="mod">
          <ac:chgData name="Abdourahmane DIALLO" userId="4760343351f3e6f7" providerId="LiveId" clId="{54B403A2-ABA2-4108-9AEE-5144727635EE}" dt="2024-05-23T10:01:30.168" v="4696" actId="2711"/>
          <ac:spMkLst>
            <pc:docMk/>
            <pc:sldMk cId="146905952" sldId="455"/>
            <ac:spMk id="17" creationId="{5266EBB6-CDB0-9EA2-D97E-3D936DCF7A36}"/>
          </ac:spMkLst>
        </pc:spChg>
        <pc:spChg chg="mod">
          <ac:chgData name="Abdourahmane DIALLO" userId="4760343351f3e6f7" providerId="LiveId" clId="{54B403A2-ABA2-4108-9AEE-5144727635EE}" dt="2024-05-23T10:01:30.168" v="4696" actId="2711"/>
          <ac:spMkLst>
            <pc:docMk/>
            <pc:sldMk cId="146905952" sldId="455"/>
            <ac:spMk id="19" creationId="{D7304095-BD2F-4855-8096-409852AC349C}"/>
          </ac:spMkLst>
        </pc:spChg>
        <pc:spChg chg="mod">
          <ac:chgData name="Abdourahmane DIALLO" userId="4760343351f3e6f7" providerId="LiveId" clId="{54B403A2-ABA2-4108-9AEE-5144727635EE}" dt="2024-05-23T10:01:30.168" v="4696" actId="2711"/>
          <ac:spMkLst>
            <pc:docMk/>
            <pc:sldMk cId="146905952" sldId="455"/>
            <ac:spMk id="25" creationId="{094DC84B-C419-4B80-BE9A-4F9095A96250}"/>
          </ac:spMkLst>
        </pc:spChg>
        <pc:spChg chg="del">
          <ac:chgData name="Abdourahmane DIALLO" userId="4760343351f3e6f7" providerId="LiveId" clId="{54B403A2-ABA2-4108-9AEE-5144727635EE}" dt="2024-05-23T09:26:35.637" v="4335" actId="478"/>
          <ac:spMkLst>
            <pc:docMk/>
            <pc:sldMk cId="146905952" sldId="455"/>
            <ac:spMk id="26" creationId="{90946A30-5B33-45D3-B3E6-F368BF79D665}"/>
          </ac:spMkLst>
        </pc:spChg>
        <pc:picChg chg="mod">
          <ac:chgData name="Abdourahmane DIALLO" userId="4760343351f3e6f7" providerId="LiveId" clId="{54B403A2-ABA2-4108-9AEE-5144727635EE}" dt="2024-05-23T10:01:30.168" v="4696" actId="2711"/>
          <ac:picMkLst>
            <pc:docMk/>
            <pc:sldMk cId="146905952" sldId="455"/>
            <ac:picMk id="6" creationId="{DF880EEF-1BB3-2CE7-0779-04325939E536}"/>
          </ac:picMkLst>
        </pc:picChg>
        <pc:picChg chg="mod">
          <ac:chgData name="Abdourahmane DIALLO" userId="4760343351f3e6f7" providerId="LiveId" clId="{54B403A2-ABA2-4108-9AEE-5144727635EE}" dt="2024-05-23T10:01:30.168" v="4696" actId="2711"/>
          <ac:picMkLst>
            <pc:docMk/>
            <pc:sldMk cId="146905952" sldId="455"/>
            <ac:picMk id="6148" creationId="{DAF67439-6D1F-A8B0-ED5E-3FAD42709907}"/>
          </ac:picMkLst>
        </pc:picChg>
        <pc:picChg chg="mod">
          <ac:chgData name="Abdourahmane DIALLO" userId="4760343351f3e6f7" providerId="LiveId" clId="{54B403A2-ABA2-4108-9AEE-5144727635EE}" dt="2024-05-23T10:01:30.168" v="4696" actId="2711"/>
          <ac:picMkLst>
            <pc:docMk/>
            <pc:sldMk cId="146905952" sldId="455"/>
            <ac:picMk id="6150" creationId="{B01F5692-0894-9D20-10F5-EC249080A9FD}"/>
          </ac:picMkLst>
        </pc:picChg>
        <pc:picChg chg="mod">
          <ac:chgData name="Abdourahmane DIALLO" userId="4760343351f3e6f7" providerId="LiveId" clId="{54B403A2-ABA2-4108-9AEE-5144727635EE}" dt="2024-05-23T10:01:30.168" v="4696" actId="2711"/>
          <ac:picMkLst>
            <pc:docMk/>
            <pc:sldMk cId="146905952" sldId="455"/>
            <ac:picMk id="6152" creationId="{1272CB1E-FFBA-CCA3-A025-6F7D83786E11}"/>
          </ac:picMkLst>
        </pc:picChg>
      </pc:sldChg>
      <pc:sldChg chg="addSp delSp modSp add mod">
        <pc:chgData name="Abdourahmane DIALLO" userId="4760343351f3e6f7" providerId="LiveId" clId="{54B403A2-ABA2-4108-9AEE-5144727635EE}" dt="2024-05-25T09:03:29.272" v="9096" actId="478"/>
        <pc:sldMkLst>
          <pc:docMk/>
          <pc:sldMk cId="1390880832" sldId="456"/>
        </pc:sldMkLst>
        <pc:spChg chg="add del mod">
          <ac:chgData name="Abdourahmane DIALLO" userId="4760343351f3e6f7" providerId="LiveId" clId="{54B403A2-ABA2-4108-9AEE-5144727635EE}" dt="2024-05-25T09:03:29.272" v="9096" actId="478"/>
          <ac:spMkLst>
            <pc:docMk/>
            <pc:sldMk cId="1390880832" sldId="456"/>
            <ac:spMk id="7" creationId="{F16DF418-146A-941A-D503-563C656FF291}"/>
          </ac:spMkLst>
        </pc:spChg>
        <pc:spChg chg="add mod">
          <ac:chgData name="Abdourahmane DIALLO" userId="4760343351f3e6f7" providerId="LiveId" clId="{54B403A2-ABA2-4108-9AEE-5144727635EE}" dt="2024-05-23T15:04:10.601" v="6779"/>
          <ac:spMkLst>
            <pc:docMk/>
            <pc:sldMk cId="1390880832" sldId="456"/>
            <ac:spMk id="8" creationId="{FF048F83-EB42-006A-0EE2-694F2B0EB349}"/>
          </ac:spMkLst>
        </pc:spChg>
        <pc:spChg chg="mod">
          <ac:chgData name="Abdourahmane DIALLO" userId="4760343351f3e6f7" providerId="LiveId" clId="{54B403A2-ABA2-4108-9AEE-5144727635EE}" dt="2024-05-23T16:02:08.004" v="7304" actId="20577"/>
          <ac:spMkLst>
            <pc:docMk/>
            <pc:sldMk cId="1390880832" sldId="456"/>
            <ac:spMk id="9" creationId="{5A3FCC75-AA76-B788-955A-9499CA630331}"/>
          </ac:spMkLst>
        </pc:spChg>
        <pc:spChg chg="add mod">
          <ac:chgData name="Abdourahmane DIALLO" userId="4760343351f3e6f7" providerId="LiveId" clId="{54B403A2-ABA2-4108-9AEE-5144727635EE}" dt="2024-05-25T08:24:37.570" v="8918"/>
          <ac:spMkLst>
            <pc:docMk/>
            <pc:sldMk cId="1390880832" sldId="456"/>
            <ac:spMk id="10" creationId="{BB2AC8C5-3E52-DB43-9E81-F24AEA3315EA}"/>
          </ac:spMkLst>
        </pc:spChg>
        <pc:spChg chg="del">
          <ac:chgData name="Abdourahmane DIALLO" userId="4760343351f3e6f7" providerId="LiveId" clId="{54B403A2-ABA2-4108-9AEE-5144727635EE}" dt="2024-05-23T15:04:10.002" v="6778" actId="478"/>
          <ac:spMkLst>
            <pc:docMk/>
            <pc:sldMk cId="1390880832" sldId="456"/>
            <ac:spMk id="18" creationId="{DDBB8A92-7216-5F13-DC30-D3F9720C9510}"/>
          </ac:spMkLst>
        </pc:spChg>
        <pc:spChg chg="del">
          <ac:chgData name="Abdourahmane DIALLO" userId="4760343351f3e6f7" providerId="LiveId" clId="{54B403A2-ABA2-4108-9AEE-5144727635EE}" dt="2024-05-23T15:04:07.837" v="6777" actId="478"/>
          <ac:spMkLst>
            <pc:docMk/>
            <pc:sldMk cId="1390880832" sldId="456"/>
            <ac:spMk id="19" creationId="{A03EB111-AC1A-EB81-29D6-FF7A740F5151}"/>
          </ac:spMkLst>
        </pc:spChg>
        <pc:spChg chg="mod">
          <ac:chgData name="Abdourahmane DIALLO" userId="4760343351f3e6f7" providerId="LiveId" clId="{54B403A2-ABA2-4108-9AEE-5144727635EE}" dt="2024-05-23T15:55:30.884" v="7287" actId="14100"/>
          <ac:spMkLst>
            <pc:docMk/>
            <pc:sldMk cId="1390880832" sldId="456"/>
            <ac:spMk id="20" creationId="{40C8A101-217F-B32A-C07F-AF1D426FB115}"/>
          </ac:spMkLst>
        </pc:spChg>
        <pc:spChg chg="del">
          <ac:chgData name="Abdourahmane DIALLO" userId="4760343351f3e6f7" providerId="LiveId" clId="{54B403A2-ABA2-4108-9AEE-5144727635EE}" dt="2024-05-23T10:14:33.165" v="4815" actId="478"/>
          <ac:spMkLst>
            <pc:docMk/>
            <pc:sldMk cId="1390880832" sldId="456"/>
            <ac:spMk id="32" creationId="{6D8F06DB-CD6F-CF1A-532A-39962433CC3E}"/>
          </ac:spMkLst>
        </pc:spChg>
        <pc:picChg chg="del">
          <ac:chgData name="Abdourahmane DIALLO" userId="4760343351f3e6f7" providerId="LiveId" clId="{54B403A2-ABA2-4108-9AEE-5144727635EE}" dt="2024-05-23T10:14:34.135" v="4816" actId="478"/>
          <ac:picMkLst>
            <pc:docMk/>
            <pc:sldMk cId="1390880832" sldId="456"/>
            <ac:picMk id="10242" creationId="{276FF30A-D829-9EC8-4059-B6D64D0FFC6E}"/>
          </ac:picMkLst>
        </pc:picChg>
        <pc:picChg chg="mod">
          <ac:chgData name="Abdourahmane DIALLO" userId="4760343351f3e6f7" providerId="LiveId" clId="{54B403A2-ABA2-4108-9AEE-5144727635EE}" dt="2024-05-23T16:02:03.526" v="7298" actId="1076"/>
          <ac:picMkLst>
            <pc:docMk/>
            <pc:sldMk cId="1390880832" sldId="456"/>
            <ac:picMk id="10244" creationId="{33AC86A9-F560-23C2-A7B7-A646B4F41F32}"/>
          </ac:picMkLst>
        </pc:picChg>
      </pc:sldChg>
      <pc:sldChg chg="addSp delSp modSp new mod">
        <pc:chgData name="Abdourahmane DIALLO" userId="4760343351f3e6f7" providerId="LiveId" clId="{54B403A2-ABA2-4108-9AEE-5144727635EE}" dt="2024-05-23T13:07:27.320" v="5755" actId="1076"/>
        <pc:sldMkLst>
          <pc:docMk/>
          <pc:sldMk cId="3014330514" sldId="457"/>
        </pc:sldMkLst>
        <pc:spChg chg="del">
          <ac:chgData name="Abdourahmane DIALLO" userId="4760343351f3e6f7" providerId="LiveId" clId="{54B403A2-ABA2-4108-9AEE-5144727635EE}" dt="2024-05-23T13:07:18.865" v="5751" actId="478"/>
          <ac:spMkLst>
            <pc:docMk/>
            <pc:sldMk cId="3014330514" sldId="457"/>
            <ac:spMk id="2" creationId="{C5C227E1-1419-1015-98C7-075DBA0697D8}"/>
          </ac:spMkLst>
        </pc:spChg>
        <pc:spChg chg="del">
          <ac:chgData name="Abdourahmane DIALLO" userId="4760343351f3e6f7" providerId="LiveId" clId="{54B403A2-ABA2-4108-9AEE-5144727635EE}" dt="2024-05-23T13:07:15.455" v="5750" actId="931"/>
          <ac:spMkLst>
            <pc:docMk/>
            <pc:sldMk cId="3014330514" sldId="457"/>
            <ac:spMk id="3" creationId="{D972FC0F-6CE9-AECB-FA5A-73DB4CE16C24}"/>
          </ac:spMkLst>
        </pc:spChg>
        <pc:picChg chg="add mod">
          <ac:chgData name="Abdourahmane DIALLO" userId="4760343351f3e6f7" providerId="LiveId" clId="{54B403A2-ABA2-4108-9AEE-5144727635EE}" dt="2024-05-23T13:07:27.320" v="5755" actId="1076"/>
          <ac:picMkLst>
            <pc:docMk/>
            <pc:sldMk cId="3014330514" sldId="457"/>
            <ac:picMk id="6" creationId="{04A0F036-4A28-71D6-B770-82B05376E7B2}"/>
          </ac:picMkLst>
        </pc:picChg>
      </pc:sldChg>
      <pc:sldChg chg="add">
        <pc:chgData name="Abdourahmane DIALLO" userId="4760343351f3e6f7" providerId="LiveId" clId="{54B403A2-ABA2-4108-9AEE-5144727635EE}" dt="2024-05-23T13:08:09.958" v="5756"/>
        <pc:sldMkLst>
          <pc:docMk/>
          <pc:sldMk cId="2167710760" sldId="458"/>
        </pc:sldMkLst>
      </pc:sldChg>
      <pc:sldChg chg="add">
        <pc:chgData name="Abdourahmane DIALLO" userId="4760343351f3e6f7" providerId="LiveId" clId="{54B403A2-ABA2-4108-9AEE-5144727635EE}" dt="2024-05-23T13:08:34.983" v="5757"/>
        <pc:sldMkLst>
          <pc:docMk/>
          <pc:sldMk cId="3676148877" sldId="459"/>
        </pc:sldMkLst>
      </pc:sldChg>
      <pc:sldChg chg="add">
        <pc:chgData name="Abdourahmane DIALLO" userId="4760343351f3e6f7" providerId="LiveId" clId="{54B403A2-ABA2-4108-9AEE-5144727635EE}" dt="2024-05-23T13:08:43.355" v="5758"/>
        <pc:sldMkLst>
          <pc:docMk/>
          <pc:sldMk cId="2522400303" sldId="460"/>
        </pc:sldMkLst>
      </pc:sldChg>
      <pc:sldChg chg="add del">
        <pc:chgData name="Abdourahmane DIALLO" userId="4760343351f3e6f7" providerId="LiveId" clId="{54B403A2-ABA2-4108-9AEE-5144727635EE}" dt="2024-05-25T08:20:15.296" v="8794" actId="47"/>
        <pc:sldMkLst>
          <pc:docMk/>
          <pc:sldMk cId="3586150967" sldId="461"/>
        </pc:sldMkLst>
      </pc:sldChg>
      <pc:sldChg chg="add">
        <pc:chgData name="Abdourahmane DIALLO" userId="4760343351f3e6f7" providerId="LiveId" clId="{54B403A2-ABA2-4108-9AEE-5144727635EE}" dt="2024-05-23T13:32:01.402" v="5916"/>
        <pc:sldMkLst>
          <pc:docMk/>
          <pc:sldMk cId="233848810" sldId="462"/>
        </pc:sldMkLst>
      </pc:sldChg>
      <pc:sldChg chg="add">
        <pc:chgData name="Abdourahmane DIALLO" userId="4760343351f3e6f7" providerId="LiveId" clId="{54B403A2-ABA2-4108-9AEE-5144727635EE}" dt="2024-05-23T13:32:04.105" v="5917"/>
        <pc:sldMkLst>
          <pc:docMk/>
          <pc:sldMk cId="2691811283" sldId="463"/>
        </pc:sldMkLst>
      </pc:sldChg>
      <pc:sldChg chg="delSp modSp new mod">
        <pc:chgData name="Abdourahmane DIALLO" userId="4760343351f3e6f7" providerId="LiveId" clId="{54B403A2-ABA2-4108-9AEE-5144727635EE}" dt="2024-05-24T13:08:13.284" v="8343" actId="465"/>
        <pc:sldMkLst>
          <pc:docMk/>
          <pc:sldMk cId="3422760608" sldId="464"/>
        </pc:sldMkLst>
        <pc:spChg chg="del">
          <ac:chgData name="Abdourahmane DIALLO" userId="4760343351f3e6f7" providerId="LiveId" clId="{54B403A2-ABA2-4108-9AEE-5144727635EE}" dt="2024-05-23T15:14:03.029" v="6819" actId="21"/>
          <ac:spMkLst>
            <pc:docMk/>
            <pc:sldMk cId="3422760608" sldId="464"/>
            <ac:spMk id="2" creationId="{7F173224-444B-5687-B7DA-6B9121CF6C9C}"/>
          </ac:spMkLst>
        </pc:spChg>
        <pc:spChg chg="mod">
          <ac:chgData name="Abdourahmane DIALLO" userId="4760343351f3e6f7" providerId="LiveId" clId="{54B403A2-ABA2-4108-9AEE-5144727635EE}" dt="2024-05-24T13:08:13.284" v="8343" actId="465"/>
          <ac:spMkLst>
            <pc:docMk/>
            <pc:sldMk cId="3422760608" sldId="464"/>
            <ac:spMk id="3" creationId="{E406E151-DBD0-8B38-E70F-B6BACA94D201}"/>
          </ac:spMkLst>
        </pc:spChg>
      </pc:sldChg>
      <pc:sldChg chg="add del">
        <pc:chgData name="Abdourahmane DIALLO" userId="4760343351f3e6f7" providerId="LiveId" clId="{54B403A2-ABA2-4108-9AEE-5144727635EE}" dt="2024-05-24T12:42:22.132" v="7769" actId="47"/>
        <pc:sldMkLst>
          <pc:docMk/>
          <pc:sldMk cId="2863970514" sldId="465"/>
        </pc:sldMkLst>
      </pc:sldChg>
      <pc:sldChg chg="modSp add del mod">
        <pc:chgData name="Abdourahmane DIALLO" userId="4760343351f3e6f7" providerId="LiveId" clId="{54B403A2-ABA2-4108-9AEE-5144727635EE}" dt="2024-05-23T14:18:39.948" v="6296" actId="47"/>
        <pc:sldMkLst>
          <pc:docMk/>
          <pc:sldMk cId="4074911305" sldId="466"/>
        </pc:sldMkLst>
        <pc:spChg chg="mod">
          <ac:chgData name="Abdourahmane DIALLO" userId="4760343351f3e6f7" providerId="LiveId" clId="{54B403A2-ABA2-4108-9AEE-5144727635EE}" dt="2024-05-23T13:51:47.114" v="6131" actId="14100"/>
          <ac:spMkLst>
            <pc:docMk/>
            <pc:sldMk cId="4074911305" sldId="466"/>
            <ac:spMk id="16" creationId="{C68BFDA9-5DD1-DC77-C17D-F1065BDA8034}"/>
          </ac:spMkLst>
        </pc:spChg>
      </pc:sldChg>
      <pc:sldChg chg="delSp modSp add mod">
        <pc:chgData name="Abdourahmane DIALLO" userId="4760343351f3e6f7" providerId="LiveId" clId="{54B403A2-ABA2-4108-9AEE-5144727635EE}" dt="2024-05-25T07:59:06.521" v="8439" actId="478"/>
        <pc:sldMkLst>
          <pc:docMk/>
          <pc:sldMk cId="2534036582" sldId="467"/>
        </pc:sldMkLst>
        <pc:spChg chg="del mod">
          <ac:chgData name="Abdourahmane DIALLO" userId="4760343351f3e6f7" providerId="LiveId" clId="{54B403A2-ABA2-4108-9AEE-5144727635EE}" dt="2024-05-25T07:59:04.698" v="8438" actId="478"/>
          <ac:spMkLst>
            <pc:docMk/>
            <pc:sldMk cId="2534036582" sldId="467"/>
            <ac:spMk id="3" creationId="{F0AED869-25DC-AEA6-26D8-0A8A6B9C1ECD}"/>
          </ac:spMkLst>
        </pc:spChg>
        <pc:spChg chg="mod">
          <ac:chgData name="Abdourahmane DIALLO" userId="4760343351f3e6f7" providerId="LiveId" clId="{54B403A2-ABA2-4108-9AEE-5144727635EE}" dt="2024-05-25T07:58:40.777" v="8435" actId="20577"/>
          <ac:spMkLst>
            <pc:docMk/>
            <pc:sldMk cId="2534036582" sldId="467"/>
            <ac:spMk id="7" creationId="{EA79C5E0-B3FA-45FE-5E17-CB1932E48685}"/>
          </ac:spMkLst>
        </pc:spChg>
        <pc:picChg chg="del mod">
          <ac:chgData name="Abdourahmane DIALLO" userId="4760343351f3e6f7" providerId="LiveId" clId="{54B403A2-ABA2-4108-9AEE-5144727635EE}" dt="2024-05-25T07:59:06.521" v="8439" actId="478"/>
          <ac:picMkLst>
            <pc:docMk/>
            <pc:sldMk cId="2534036582" sldId="467"/>
            <ac:picMk id="6" creationId="{ED1EE408-D613-2D89-F5BC-D53BCD75DD22}"/>
          </ac:picMkLst>
        </pc:picChg>
      </pc:sldChg>
      <pc:sldChg chg="addSp delSp modSp add mod">
        <pc:chgData name="Abdourahmane DIALLO" userId="4760343351f3e6f7" providerId="LiveId" clId="{54B403A2-ABA2-4108-9AEE-5144727635EE}" dt="2024-05-23T14:18:30.924" v="6295" actId="20577"/>
        <pc:sldMkLst>
          <pc:docMk/>
          <pc:sldMk cId="4290992707" sldId="468"/>
        </pc:sldMkLst>
        <pc:spChg chg="del">
          <ac:chgData name="Abdourahmane DIALLO" userId="4760343351f3e6f7" providerId="LiveId" clId="{54B403A2-ABA2-4108-9AEE-5144727635EE}" dt="2024-05-23T14:02:48.425" v="6188" actId="478"/>
          <ac:spMkLst>
            <pc:docMk/>
            <pc:sldMk cId="4290992707" sldId="468"/>
            <ac:spMk id="3" creationId="{F0AED869-25DC-AEA6-26D8-0A8A6B9C1ECD}"/>
          </ac:spMkLst>
        </pc:spChg>
        <pc:spChg chg="add mod">
          <ac:chgData name="Abdourahmane DIALLO" userId="4760343351f3e6f7" providerId="LiveId" clId="{54B403A2-ABA2-4108-9AEE-5144727635EE}" dt="2024-05-23T14:17:26.233" v="6282"/>
          <ac:spMkLst>
            <pc:docMk/>
            <pc:sldMk cId="4290992707" sldId="468"/>
            <ac:spMk id="4" creationId="{B1BAB949-7A10-1E57-862A-270BDA924896}"/>
          </ac:spMkLst>
        </pc:spChg>
        <pc:spChg chg="add del mod">
          <ac:chgData name="Abdourahmane DIALLO" userId="4760343351f3e6f7" providerId="LiveId" clId="{54B403A2-ABA2-4108-9AEE-5144727635EE}" dt="2024-05-23T14:15:31.735" v="6273" actId="478"/>
          <ac:spMkLst>
            <pc:docMk/>
            <pc:sldMk cId="4290992707" sldId="468"/>
            <ac:spMk id="5" creationId="{0EF459B9-1DCB-743E-94EA-80FCBA89824C}"/>
          </ac:spMkLst>
        </pc:spChg>
        <pc:spChg chg="del">
          <ac:chgData name="Abdourahmane DIALLO" userId="4760343351f3e6f7" providerId="LiveId" clId="{54B403A2-ABA2-4108-9AEE-5144727635EE}" dt="2024-05-23T14:02:50.415" v="6189" actId="478"/>
          <ac:spMkLst>
            <pc:docMk/>
            <pc:sldMk cId="4290992707" sldId="468"/>
            <ac:spMk id="7" creationId="{EA79C5E0-B3FA-45FE-5E17-CB1932E48685}"/>
          </ac:spMkLst>
        </pc:spChg>
        <pc:spChg chg="add mod">
          <ac:chgData name="Abdourahmane DIALLO" userId="4760343351f3e6f7" providerId="LiveId" clId="{54B403A2-ABA2-4108-9AEE-5144727635EE}" dt="2024-05-23T14:18:30.924" v="6295" actId="20577"/>
          <ac:spMkLst>
            <pc:docMk/>
            <pc:sldMk cId="4290992707" sldId="468"/>
            <ac:spMk id="9" creationId="{562CA33A-4473-6959-E814-D79EFFD6E398}"/>
          </ac:spMkLst>
        </pc:spChg>
        <pc:picChg chg="del">
          <ac:chgData name="Abdourahmane DIALLO" userId="4760343351f3e6f7" providerId="LiveId" clId="{54B403A2-ABA2-4108-9AEE-5144727635EE}" dt="2024-05-23T14:02:53.953" v="6190" actId="478"/>
          <ac:picMkLst>
            <pc:docMk/>
            <pc:sldMk cId="4290992707" sldId="468"/>
            <ac:picMk id="6" creationId="{ED1EE408-D613-2D89-F5BC-D53BCD75DD22}"/>
          </ac:picMkLst>
        </pc:picChg>
      </pc:sldChg>
      <pc:sldChg chg="addSp modSp new">
        <pc:chgData name="Abdourahmane DIALLO" userId="4760343351f3e6f7" providerId="LiveId" clId="{54B403A2-ABA2-4108-9AEE-5144727635EE}" dt="2024-05-23T14:22:28.052" v="6402"/>
        <pc:sldMkLst>
          <pc:docMk/>
          <pc:sldMk cId="141252089" sldId="469"/>
        </pc:sldMkLst>
        <pc:spChg chg="add mod">
          <ac:chgData name="Abdourahmane DIALLO" userId="4760343351f3e6f7" providerId="LiveId" clId="{54B403A2-ABA2-4108-9AEE-5144727635EE}" dt="2024-05-23T14:22:28.052" v="6402"/>
          <ac:spMkLst>
            <pc:docMk/>
            <pc:sldMk cId="141252089" sldId="469"/>
            <ac:spMk id="5" creationId="{7448E4DD-90F3-58CA-2655-727FE5295072}"/>
          </ac:spMkLst>
        </pc:spChg>
        <pc:spChg chg="add mod">
          <ac:chgData name="Abdourahmane DIALLO" userId="4760343351f3e6f7" providerId="LiveId" clId="{54B403A2-ABA2-4108-9AEE-5144727635EE}" dt="2024-05-23T14:22:28.052" v="6402"/>
          <ac:spMkLst>
            <pc:docMk/>
            <pc:sldMk cId="141252089" sldId="469"/>
            <ac:spMk id="7" creationId="{6066F7E5-AF85-1838-2C4C-0B0975F12724}"/>
          </ac:spMkLst>
        </pc:spChg>
      </pc:sldChg>
      <pc:sldChg chg="new del">
        <pc:chgData name="Abdourahmane DIALLO" userId="4760343351f3e6f7" providerId="LiveId" clId="{54B403A2-ABA2-4108-9AEE-5144727635EE}" dt="2024-05-23T14:37:21.623" v="6516" actId="47"/>
        <pc:sldMkLst>
          <pc:docMk/>
          <pc:sldMk cId="3227751090" sldId="470"/>
        </pc:sldMkLst>
      </pc:sldChg>
      <pc:sldChg chg="addSp delSp modSp add mod">
        <pc:chgData name="Abdourahmane DIALLO" userId="4760343351f3e6f7" providerId="LiveId" clId="{54B403A2-ABA2-4108-9AEE-5144727635EE}" dt="2024-05-25T08:13:33.059" v="8657" actId="1076"/>
        <pc:sldMkLst>
          <pc:docMk/>
          <pc:sldMk cId="3718339520" sldId="470"/>
        </pc:sldMkLst>
        <pc:spChg chg="mod">
          <ac:chgData name="Abdourahmane DIALLO" userId="4760343351f3e6f7" providerId="LiveId" clId="{54B403A2-ABA2-4108-9AEE-5144727635EE}" dt="2024-05-23T14:56:23.181" v="6612" actId="20577"/>
          <ac:spMkLst>
            <pc:docMk/>
            <pc:sldMk cId="3718339520" sldId="470"/>
            <ac:spMk id="10" creationId="{4E18107D-5912-4752-97F5-2820483BA914}"/>
          </ac:spMkLst>
        </pc:spChg>
        <pc:spChg chg="mod">
          <ac:chgData name="Abdourahmane DIALLO" userId="4760343351f3e6f7" providerId="LiveId" clId="{54B403A2-ABA2-4108-9AEE-5144727635EE}" dt="2024-05-25T08:12:14.179" v="8643" actId="1076"/>
          <ac:spMkLst>
            <pc:docMk/>
            <pc:sldMk cId="3718339520" sldId="470"/>
            <ac:spMk id="12" creationId="{3F3F1244-6229-7341-16E5-EC90B65ACAFC}"/>
          </ac:spMkLst>
        </pc:spChg>
        <pc:graphicFrameChg chg="del">
          <ac:chgData name="Abdourahmane DIALLO" userId="4760343351f3e6f7" providerId="LiveId" clId="{54B403A2-ABA2-4108-9AEE-5144727635EE}" dt="2024-05-23T14:37:28.229" v="6518" actId="478"/>
          <ac:graphicFrameMkLst>
            <pc:docMk/>
            <pc:sldMk cId="3718339520" sldId="470"/>
            <ac:graphicFrameMk id="9" creationId="{F20EEAC6-BC69-4B79-31CF-A95935E83BFA}"/>
          </ac:graphicFrameMkLst>
        </pc:graphicFrameChg>
        <pc:picChg chg="add mod">
          <ac:chgData name="Abdourahmane DIALLO" userId="4760343351f3e6f7" providerId="LiveId" clId="{54B403A2-ABA2-4108-9AEE-5144727635EE}" dt="2024-05-25T08:13:33.059" v="8657" actId="1076"/>
          <ac:picMkLst>
            <pc:docMk/>
            <pc:sldMk cId="3718339520" sldId="470"/>
            <ac:picMk id="1026" creationId="{7D720CE3-9778-634C-6F12-D3B5D963D334}"/>
          </ac:picMkLst>
        </pc:picChg>
        <pc:picChg chg="add mod">
          <ac:chgData name="Abdourahmane DIALLO" userId="4760343351f3e6f7" providerId="LiveId" clId="{54B403A2-ABA2-4108-9AEE-5144727635EE}" dt="2024-05-25T08:13:30.570" v="8656" actId="1076"/>
          <ac:picMkLst>
            <pc:docMk/>
            <pc:sldMk cId="3718339520" sldId="470"/>
            <ac:picMk id="1028" creationId="{B07D89F0-CE15-DFE3-7FAD-D5F5C4EA9982}"/>
          </ac:picMkLst>
        </pc:picChg>
      </pc:sldChg>
      <pc:sldChg chg="addSp delSp modSp add del mod modNotesTx">
        <pc:chgData name="Abdourahmane DIALLO" userId="4760343351f3e6f7" providerId="LiveId" clId="{54B403A2-ABA2-4108-9AEE-5144727635EE}" dt="2024-05-24T12:32:07.531" v="7623" actId="47"/>
        <pc:sldMkLst>
          <pc:docMk/>
          <pc:sldMk cId="657857656" sldId="471"/>
        </pc:sldMkLst>
        <pc:spChg chg="del">
          <ac:chgData name="Abdourahmane DIALLO" userId="4760343351f3e6f7" providerId="LiveId" clId="{54B403A2-ABA2-4108-9AEE-5144727635EE}" dt="2024-05-23T16:02:37.144" v="7307" actId="478"/>
          <ac:spMkLst>
            <pc:docMk/>
            <pc:sldMk cId="657857656" sldId="471"/>
            <ac:spMk id="2" creationId="{6842A268-C4CF-C023-DE40-7F78E4FC0024}"/>
          </ac:spMkLst>
        </pc:spChg>
        <pc:spChg chg="del">
          <ac:chgData name="Abdourahmane DIALLO" userId="4760343351f3e6f7" providerId="LiveId" clId="{54B403A2-ABA2-4108-9AEE-5144727635EE}" dt="2024-05-23T16:03:03.669" v="7340" actId="478"/>
          <ac:spMkLst>
            <pc:docMk/>
            <pc:sldMk cId="657857656" sldId="471"/>
            <ac:spMk id="4" creationId="{CCF2244E-22B9-D880-A608-37906A92D400}"/>
          </ac:spMkLst>
        </pc:spChg>
        <pc:spChg chg="add mod">
          <ac:chgData name="Abdourahmane DIALLO" userId="4760343351f3e6f7" providerId="LiveId" clId="{54B403A2-ABA2-4108-9AEE-5144727635EE}" dt="2024-05-23T16:02:59.469" v="7339" actId="20577"/>
          <ac:spMkLst>
            <pc:docMk/>
            <pc:sldMk cId="657857656" sldId="471"/>
            <ac:spMk id="5" creationId="{9E5282BD-7282-A970-0A7F-53DBB7F476ED}"/>
          </ac:spMkLst>
        </pc:spChg>
        <pc:spChg chg="mod">
          <ac:chgData name="Abdourahmane DIALLO" userId="4760343351f3e6f7" providerId="LiveId" clId="{54B403A2-ABA2-4108-9AEE-5144727635EE}" dt="2024-05-24T11:27:07.003" v="7438" actId="1076"/>
          <ac:spMkLst>
            <pc:docMk/>
            <pc:sldMk cId="657857656" sldId="471"/>
            <ac:spMk id="6" creationId="{B1785D59-115C-A4AE-F650-E796DE9CBEC2}"/>
          </ac:spMkLst>
        </pc:spChg>
        <pc:spChg chg="add del mod">
          <ac:chgData name="Abdourahmane DIALLO" userId="4760343351f3e6f7" providerId="LiveId" clId="{54B403A2-ABA2-4108-9AEE-5144727635EE}" dt="2024-05-24T12:31:06.766" v="7616" actId="478"/>
          <ac:spMkLst>
            <pc:docMk/>
            <pc:sldMk cId="657857656" sldId="471"/>
            <ac:spMk id="8" creationId="{4D06B3B4-D575-E7C2-14B7-932DE6BB0DF9}"/>
          </ac:spMkLst>
        </pc:spChg>
        <pc:spChg chg="add del mod">
          <ac:chgData name="Abdourahmane DIALLO" userId="4760343351f3e6f7" providerId="LiveId" clId="{54B403A2-ABA2-4108-9AEE-5144727635EE}" dt="2024-05-24T12:31:08.307" v="7617" actId="478"/>
          <ac:spMkLst>
            <pc:docMk/>
            <pc:sldMk cId="657857656" sldId="471"/>
            <ac:spMk id="11" creationId="{578DA66C-A86D-B724-A04B-987E0FBA0031}"/>
          </ac:spMkLst>
        </pc:spChg>
        <pc:spChg chg="add del mod">
          <ac:chgData name="Abdourahmane DIALLO" userId="4760343351f3e6f7" providerId="LiveId" clId="{54B403A2-ABA2-4108-9AEE-5144727635EE}" dt="2024-05-24T12:31:13.583" v="7619" actId="478"/>
          <ac:spMkLst>
            <pc:docMk/>
            <pc:sldMk cId="657857656" sldId="471"/>
            <ac:spMk id="14" creationId="{ECBB7DD7-4B0D-9A49-521A-65D3E6598651}"/>
          </ac:spMkLst>
        </pc:spChg>
        <pc:spChg chg="del">
          <ac:chgData name="Abdourahmane DIALLO" userId="4760343351f3e6f7" providerId="LiveId" clId="{54B403A2-ABA2-4108-9AEE-5144727635EE}" dt="2024-05-23T16:02:34.400" v="7305" actId="478"/>
          <ac:spMkLst>
            <pc:docMk/>
            <pc:sldMk cId="657857656" sldId="471"/>
            <ac:spMk id="15" creationId="{CB5313AF-3E73-AF65-94CE-3A6BC30CAE67}"/>
          </ac:spMkLst>
        </pc:spChg>
        <pc:spChg chg="add del mod">
          <ac:chgData name="Abdourahmane DIALLO" userId="4760343351f3e6f7" providerId="LiveId" clId="{54B403A2-ABA2-4108-9AEE-5144727635EE}" dt="2024-05-24T12:31:13.583" v="7619" actId="478"/>
          <ac:spMkLst>
            <pc:docMk/>
            <pc:sldMk cId="657857656" sldId="471"/>
            <ac:spMk id="16" creationId="{88AC1042-A166-4390-61CF-79BF963B2B4E}"/>
          </ac:spMkLst>
        </pc:spChg>
        <pc:spChg chg="add del mod">
          <ac:chgData name="Abdourahmane DIALLO" userId="4760343351f3e6f7" providerId="LiveId" clId="{54B403A2-ABA2-4108-9AEE-5144727635EE}" dt="2024-05-24T12:31:13.583" v="7619" actId="478"/>
          <ac:spMkLst>
            <pc:docMk/>
            <pc:sldMk cId="657857656" sldId="471"/>
            <ac:spMk id="17" creationId="{E30ACB4F-D0F5-217A-17AE-A3AD1AB8DF87}"/>
          </ac:spMkLst>
        </pc:spChg>
        <pc:spChg chg="add del mod">
          <ac:chgData name="Abdourahmane DIALLO" userId="4760343351f3e6f7" providerId="LiveId" clId="{54B403A2-ABA2-4108-9AEE-5144727635EE}" dt="2024-05-24T11:36:07.336" v="7550" actId="478"/>
          <ac:spMkLst>
            <pc:docMk/>
            <pc:sldMk cId="657857656" sldId="471"/>
            <ac:spMk id="18" creationId="{7E2C7B8F-5F24-71E6-2F06-6EDA069E6703}"/>
          </ac:spMkLst>
        </pc:spChg>
        <pc:spChg chg="add del mod">
          <ac:chgData name="Abdourahmane DIALLO" userId="4760343351f3e6f7" providerId="LiveId" clId="{54B403A2-ABA2-4108-9AEE-5144727635EE}" dt="2024-05-24T12:31:13.583" v="7619" actId="478"/>
          <ac:spMkLst>
            <pc:docMk/>
            <pc:sldMk cId="657857656" sldId="471"/>
            <ac:spMk id="19" creationId="{37CC9B91-2402-F69B-BA46-F66DB1233913}"/>
          </ac:spMkLst>
        </pc:spChg>
        <pc:spChg chg="mod">
          <ac:chgData name="Abdourahmane DIALLO" userId="4760343351f3e6f7" providerId="LiveId" clId="{54B403A2-ABA2-4108-9AEE-5144727635EE}" dt="2024-05-24T12:30:47.818" v="7613" actId="14100"/>
          <ac:spMkLst>
            <pc:docMk/>
            <pc:sldMk cId="657857656" sldId="471"/>
            <ac:spMk id="20" creationId="{3749D307-D629-2239-7029-CCB193C99ED9}"/>
          </ac:spMkLst>
        </pc:spChg>
        <pc:spChg chg="add del mod">
          <ac:chgData name="Abdourahmane DIALLO" userId="4760343351f3e6f7" providerId="LiveId" clId="{54B403A2-ABA2-4108-9AEE-5144727635EE}" dt="2024-05-24T12:31:13.583" v="7619" actId="478"/>
          <ac:spMkLst>
            <pc:docMk/>
            <pc:sldMk cId="657857656" sldId="471"/>
            <ac:spMk id="21" creationId="{3A7CD093-B656-7D74-5E45-12417FAB43D3}"/>
          </ac:spMkLst>
        </pc:spChg>
        <pc:spChg chg="add del mod">
          <ac:chgData name="Abdourahmane DIALLO" userId="4760343351f3e6f7" providerId="LiveId" clId="{54B403A2-ABA2-4108-9AEE-5144727635EE}" dt="2024-05-24T12:31:13.583" v="7619" actId="478"/>
          <ac:spMkLst>
            <pc:docMk/>
            <pc:sldMk cId="657857656" sldId="471"/>
            <ac:spMk id="22" creationId="{49214DCE-F8FF-4494-CB49-8E1D328B4BB9}"/>
          </ac:spMkLst>
        </pc:spChg>
        <pc:spChg chg="add del mod">
          <ac:chgData name="Abdourahmane DIALLO" userId="4760343351f3e6f7" providerId="LiveId" clId="{54B403A2-ABA2-4108-9AEE-5144727635EE}" dt="2024-05-24T12:31:13.583" v="7619" actId="478"/>
          <ac:spMkLst>
            <pc:docMk/>
            <pc:sldMk cId="657857656" sldId="471"/>
            <ac:spMk id="23" creationId="{08B8F6C6-63F4-8BEB-4D2A-3338C387321E}"/>
          </ac:spMkLst>
        </pc:spChg>
        <pc:spChg chg="add del mod">
          <ac:chgData name="Abdourahmane DIALLO" userId="4760343351f3e6f7" providerId="LiveId" clId="{54B403A2-ABA2-4108-9AEE-5144727635EE}" dt="2024-05-24T12:31:13.583" v="7619" actId="478"/>
          <ac:spMkLst>
            <pc:docMk/>
            <pc:sldMk cId="657857656" sldId="471"/>
            <ac:spMk id="24" creationId="{97E0E603-51AF-823A-93A0-429AD8525BE9}"/>
          </ac:spMkLst>
        </pc:spChg>
        <pc:spChg chg="add del mod">
          <ac:chgData name="Abdourahmane DIALLO" userId="4760343351f3e6f7" providerId="LiveId" clId="{54B403A2-ABA2-4108-9AEE-5144727635EE}" dt="2024-05-24T12:31:13.583" v="7619" actId="478"/>
          <ac:spMkLst>
            <pc:docMk/>
            <pc:sldMk cId="657857656" sldId="471"/>
            <ac:spMk id="25" creationId="{944F2B5A-1DC6-BE74-D683-500B368DD9B2}"/>
          </ac:spMkLst>
        </pc:spChg>
        <pc:spChg chg="add del mod">
          <ac:chgData name="Abdourahmane DIALLO" userId="4760343351f3e6f7" providerId="LiveId" clId="{54B403A2-ABA2-4108-9AEE-5144727635EE}" dt="2024-05-24T12:31:15.832" v="7620" actId="478"/>
          <ac:spMkLst>
            <pc:docMk/>
            <pc:sldMk cId="657857656" sldId="471"/>
            <ac:spMk id="27" creationId="{7588D919-D00B-43FB-2EDB-59E0826FDD71}"/>
          </ac:spMkLst>
        </pc:spChg>
        <pc:spChg chg="add del mod">
          <ac:chgData name="Abdourahmane DIALLO" userId="4760343351f3e6f7" providerId="LiveId" clId="{54B403A2-ABA2-4108-9AEE-5144727635EE}" dt="2024-05-24T12:31:15.832" v="7620" actId="478"/>
          <ac:spMkLst>
            <pc:docMk/>
            <pc:sldMk cId="657857656" sldId="471"/>
            <ac:spMk id="28" creationId="{F6EAA216-D3D8-5FC5-F367-E0BE66AB36E3}"/>
          </ac:spMkLst>
        </pc:spChg>
        <pc:spChg chg="add mod">
          <ac:chgData name="Abdourahmane DIALLO" userId="4760343351f3e6f7" providerId="LiveId" clId="{54B403A2-ABA2-4108-9AEE-5144727635EE}" dt="2024-05-24T12:31:30.654" v="7621" actId="1076"/>
          <ac:spMkLst>
            <pc:docMk/>
            <pc:sldMk cId="657857656" sldId="471"/>
            <ac:spMk id="29" creationId="{585C4534-40A6-575E-D462-3E1FA669DD9F}"/>
          </ac:spMkLst>
        </pc:spChg>
        <pc:picChg chg="del">
          <ac:chgData name="Abdourahmane DIALLO" userId="4760343351f3e6f7" providerId="LiveId" clId="{54B403A2-ABA2-4108-9AEE-5144727635EE}" dt="2024-05-23T16:02:35.668" v="7306" actId="478"/>
          <ac:picMkLst>
            <pc:docMk/>
            <pc:sldMk cId="657857656" sldId="471"/>
            <ac:picMk id="9" creationId="{C7E8A201-0582-99EC-9E14-2C217B247754}"/>
          </ac:picMkLst>
        </pc:picChg>
        <pc:picChg chg="mod">
          <ac:chgData name="Abdourahmane DIALLO" userId="4760343351f3e6f7" providerId="LiveId" clId="{54B403A2-ABA2-4108-9AEE-5144727635EE}" dt="2024-05-24T11:27:04.332" v="7437" actId="1076"/>
          <ac:picMkLst>
            <pc:docMk/>
            <pc:sldMk cId="657857656" sldId="471"/>
            <ac:picMk id="12" creationId="{AFAC29D4-4042-147A-2BEB-7AC50E6B3317}"/>
          </ac:picMkLst>
        </pc:picChg>
        <pc:picChg chg="add del mod">
          <ac:chgData name="Abdourahmane DIALLO" userId="4760343351f3e6f7" providerId="LiveId" clId="{54B403A2-ABA2-4108-9AEE-5144727635EE}" dt="2024-05-24T12:31:09.174" v="7618" actId="478"/>
          <ac:picMkLst>
            <pc:docMk/>
            <pc:sldMk cId="657857656" sldId="471"/>
            <ac:picMk id="13" creationId="{7EAADDE3-D35B-FB1F-C41C-8EFAE17CFE0F}"/>
          </ac:picMkLst>
        </pc:picChg>
        <pc:picChg chg="mod">
          <ac:chgData name="Abdourahmane DIALLO" userId="4760343351f3e6f7" providerId="LiveId" clId="{54B403A2-ABA2-4108-9AEE-5144727635EE}" dt="2024-05-24T11:27:17.936" v="7440" actId="1076"/>
          <ac:picMkLst>
            <pc:docMk/>
            <pc:sldMk cId="657857656" sldId="471"/>
            <ac:picMk id="9218" creationId="{CA52A9EE-60BF-811F-FE4E-1EF422750A01}"/>
          </ac:picMkLst>
        </pc:picChg>
        <pc:picChg chg="add del mod">
          <ac:chgData name="Abdourahmane DIALLO" userId="4760343351f3e6f7" providerId="LiveId" clId="{54B403A2-ABA2-4108-9AEE-5144727635EE}" dt="2024-05-24T11:24:29.175" v="7407" actId="478"/>
          <ac:picMkLst>
            <pc:docMk/>
            <pc:sldMk cId="657857656" sldId="471"/>
            <ac:picMk id="16386" creationId="{233E5BC5-CD9B-E489-E6F6-2565D542199D}"/>
          </ac:picMkLst>
        </pc:picChg>
      </pc:sldChg>
      <pc:sldChg chg="add del">
        <pc:chgData name="Abdourahmane DIALLO" userId="4760343351f3e6f7" providerId="LiveId" clId="{54B403A2-ABA2-4108-9AEE-5144727635EE}" dt="2024-05-23T15:04:27.086" v="6781" actId="2890"/>
        <pc:sldMkLst>
          <pc:docMk/>
          <pc:sldMk cId="1810509064" sldId="471"/>
        </pc:sldMkLst>
      </pc:sldChg>
      <pc:sldChg chg="addSp delSp modSp new mod">
        <pc:chgData name="Abdourahmane DIALLO" userId="4760343351f3e6f7" providerId="LiveId" clId="{54B403A2-ABA2-4108-9AEE-5144727635EE}" dt="2024-05-23T15:14:19.434" v="6826" actId="113"/>
        <pc:sldMkLst>
          <pc:docMk/>
          <pc:sldMk cId="1474367866" sldId="472"/>
        </pc:sldMkLst>
        <pc:spChg chg="add mod">
          <ac:chgData name="Abdourahmane DIALLO" userId="4760343351f3e6f7" providerId="LiveId" clId="{54B403A2-ABA2-4108-9AEE-5144727635EE}" dt="2024-05-23T15:14:19.434" v="6826" actId="113"/>
          <ac:spMkLst>
            <pc:docMk/>
            <pc:sldMk cId="1474367866" sldId="472"/>
            <ac:spMk id="5" creationId="{94072B2B-DE21-56F0-B43B-6BB0E052B1CE}"/>
          </ac:spMkLst>
        </pc:spChg>
        <pc:picChg chg="add del">
          <ac:chgData name="Abdourahmane DIALLO" userId="4760343351f3e6f7" providerId="LiveId" clId="{54B403A2-ABA2-4108-9AEE-5144727635EE}" dt="2024-05-23T15:13:57.259" v="6818" actId="22"/>
          <ac:picMkLst>
            <pc:docMk/>
            <pc:sldMk cId="1474367866" sldId="472"/>
            <ac:picMk id="4" creationId="{314D56FC-33C3-5D82-41AE-E48E4B2B697F}"/>
          </ac:picMkLst>
        </pc:picChg>
      </pc:sldChg>
      <pc:sldChg chg="delSp modSp add mod">
        <pc:chgData name="Abdourahmane DIALLO" userId="4760343351f3e6f7" providerId="LiveId" clId="{54B403A2-ABA2-4108-9AEE-5144727635EE}" dt="2024-05-25T08:16:26.509" v="8734" actId="478"/>
        <pc:sldMkLst>
          <pc:docMk/>
          <pc:sldMk cId="3778708612" sldId="473"/>
        </pc:sldMkLst>
        <pc:spChg chg="mod">
          <ac:chgData name="Abdourahmane DIALLO" userId="4760343351f3e6f7" providerId="LiveId" clId="{54B403A2-ABA2-4108-9AEE-5144727635EE}" dt="2024-05-25T08:15:22.928" v="8703" actId="1036"/>
          <ac:spMkLst>
            <pc:docMk/>
            <pc:sldMk cId="3778708612" sldId="473"/>
            <ac:spMk id="6" creationId="{9D3803B6-752E-8BEB-4094-1394F605F190}"/>
          </ac:spMkLst>
        </pc:spChg>
        <pc:spChg chg="del mod">
          <ac:chgData name="Abdourahmane DIALLO" userId="4760343351f3e6f7" providerId="LiveId" clId="{54B403A2-ABA2-4108-9AEE-5144727635EE}" dt="2024-05-25T08:16:26.509" v="8734" actId="478"/>
          <ac:spMkLst>
            <pc:docMk/>
            <pc:sldMk cId="3778708612" sldId="473"/>
            <ac:spMk id="8" creationId="{4683063E-6B35-34E1-ADE3-BA7151C76630}"/>
          </ac:spMkLst>
        </pc:spChg>
        <pc:spChg chg="mod">
          <ac:chgData name="Abdourahmane DIALLO" userId="4760343351f3e6f7" providerId="LiveId" clId="{54B403A2-ABA2-4108-9AEE-5144727635EE}" dt="2024-05-25T08:15:30.115" v="8717" actId="1037"/>
          <ac:spMkLst>
            <pc:docMk/>
            <pc:sldMk cId="3778708612" sldId="473"/>
            <ac:spMk id="13" creationId="{86E5E38D-BBC3-3B2A-5102-7E7570677F9D}"/>
          </ac:spMkLst>
        </pc:spChg>
        <pc:picChg chg="mod">
          <ac:chgData name="Abdourahmane DIALLO" userId="4760343351f3e6f7" providerId="LiveId" clId="{54B403A2-ABA2-4108-9AEE-5144727635EE}" dt="2024-05-25T08:15:33.193" v="8726" actId="1037"/>
          <ac:picMkLst>
            <pc:docMk/>
            <pc:sldMk cId="3778708612" sldId="473"/>
            <ac:picMk id="5" creationId="{066D1245-D8BD-42B0-A49C-36650733CB8C}"/>
          </ac:picMkLst>
        </pc:picChg>
        <pc:picChg chg="del">
          <ac:chgData name="Abdourahmane DIALLO" userId="4760343351f3e6f7" providerId="LiveId" clId="{54B403A2-ABA2-4108-9AEE-5144727635EE}" dt="2024-05-25T08:16:20.442" v="8731" actId="478"/>
          <ac:picMkLst>
            <pc:docMk/>
            <pc:sldMk cId="3778708612" sldId="473"/>
            <ac:picMk id="9" creationId="{81C6EA48-B4AB-98D0-5770-9E1DEBB82C33}"/>
          </ac:picMkLst>
        </pc:picChg>
        <pc:picChg chg="del">
          <ac:chgData name="Abdourahmane DIALLO" userId="4760343351f3e6f7" providerId="LiveId" clId="{54B403A2-ABA2-4108-9AEE-5144727635EE}" dt="2024-05-25T08:16:21.969" v="8732" actId="478"/>
          <ac:picMkLst>
            <pc:docMk/>
            <pc:sldMk cId="3778708612" sldId="473"/>
            <ac:picMk id="10" creationId="{3886E0BC-C1EE-ED54-4733-B6F0875C72EF}"/>
          </ac:picMkLst>
        </pc:picChg>
        <pc:picChg chg="del">
          <ac:chgData name="Abdourahmane DIALLO" userId="4760343351f3e6f7" providerId="LiveId" clId="{54B403A2-ABA2-4108-9AEE-5144727635EE}" dt="2024-05-25T08:16:23.465" v="8733" actId="478"/>
          <ac:picMkLst>
            <pc:docMk/>
            <pc:sldMk cId="3778708612" sldId="473"/>
            <ac:picMk id="11" creationId="{CD7C11F2-5D4F-1A8E-05FB-A64B3FA56A3A}"/>
          </ac:picMkLst>
        </pc:picChg>
      </pc:sldChg>
      <pc:sldChg chg="new del">
        <pc:chgData name="Abdourahmane DIALLO" userId="4760343351f3e6f7" providerId="LiveId" clId="{54B403A2-ABA2-4108-9AEE-5144727635EE}" dt="2024-05-24T12:41:06.085" v="7766" actId="47"/>
        <pc:sldMkLst>
          <pc:docMk/>
          <pc:sldMk cId="2101074590" sldId="474"/>
        </pc:sldMkLst>
      </pc:sldChg>
      <pc:sldChg chg="addSp delSp modSp add mod">
        <pc:chgData name="Abdourahmane DIALLO" userId="4760343351f3e6f7" providerId="LiveId" clId="{54B403A2-ABA2-4108-9AEE-5144727635EE}" dt="2024-05-24T12:42:12.626" v="7768" actId="1076"/>
        <pc:sldMkLst>
          <pc:docMk/>
          <pc:sldMk cId="3165530680" sldId="475"/>
        </pc:sldMkLst>
        <pc:spChg chg="del">
          <ac:chgData name="Abdourahmane DIALLO" userId="4760343351f3e6f7" providerId="LiveId" clId="{54B403A2-ABA2-4108-9AEE-5144727635EE}" dt="2024-05-24T11:42:04.821" v="7579" actId="478"/>
          <ac:spMkLst>
            <pc:docMk/>
            <pc:sldMk cId="3165530680" sldId="475"/>
            <ac:spMk id="6" creationId="{B1785D59-115C-A4AE-F650-E796DE9CBEC2}"/>
          </ac:spMkLst>
        </pc:spChg>
        <pc:spChg chg="add mod">
          <ac:chgData name="Abdourahmane DIALLO" userId="4760343351f3e6f7" providerId="LiveId" clId="{54B403A2-ABA2-4108-9AEE-5144727635EE}" dt="2024-05-24T12:42:08.054" v="7767"/>
          <ac:spMkLst>
            <pc:docMk/>
            <pc:sldMk cId="3165530680" sldId="475"/>
            <ac:spMk id="7" creationId="{192D4F9F-A8D6-6C7F-F988-11F4FD303AEC}"/>
          </ac:spMkLst>
        </pc:spChg>
        <pc:spChg chg="mod">
          <ac:chgData name="Abdourahmane DIALLO" userId="4760343351f3e6f7" providerId="LiveId" clId="{54B403A2-ABA2-4108-9AEE-5144727635EE}" dt="2024-05-24T12:42:12.626" v="7768" actId="1076"/>
          <ac:spMkLst>
            <pc:docMk/>
            <pc:sldMk cId="3165530680" sldId="475"/>
            <ac:spMk id="8" creationId="{4D06B3B4-D575-E7C2-14B7-932DE6BB0DF9}"/>
          </ac:spMkLst>
        </pc:spChg>
        <pc:spChg chg="del">
          <ac:chgData name="Abdourahmane DIALLO" userId="4760343351f3e6f7" providerId="LiveId" clId="{54B403A2-ABA2-4108-9AEE-5144727635EE}" dt="2024-05-24T11:41:48.824" v="7574" actId="478"/>
          <ac:spMkLst>
            <pc:docMk/>
            <pc:sldMk cId="3165530680" sldId="475"/>
            <ac:spMk id="20" creationId="{3749D307-D629-2239-7029-CCB193C99ED9}"/>
          </ac:spMkLst>
        </pc:spChg>
        <pc:picChg chg="add mod">
          <ac:chgData name="Abdourahmane DIALLO" userId="4760343351f3e6f7" providerId="LiveId" clId="{54B403A2-ABA2-4108-9AEE-5144727635EE}" dt="2024-05-24T11:42:00.053" v="7577"/>
          <ac:picMkLst>
            <pc:docMk/>
            <pc:sldMk cId="3165530680" sldId="475"/>
            <ac:picMk id="2" creationId="{04A0E6D8-5C4B-5A8B-FBD9-14A5A2C5BFCB}"/>
          </ac:picMkLst>
        </pc:picChg>
        <pc:picChg chg="add mod">
          <ac:chgData name="Abdourahmane DIALLO" userId="4760343351f3e6f7" providerId="LiveId" clId="{54B403A2-ABA2-4108-9AEE-5144727635EE}" dt="2024-05-24T12:42:08.054" v="7767"/>
          <ac:picMkLst>
            <pc:docMk/>
            <pc:sldMk cId="3165530680" sldId="475"/>
            <ac:picMk id="4" creationId="{3882E72F-79B8-EA24-FFD5-9EDA7FFC2306}"/>
          </ac:picMkLst>
        </pc:picChg>
        <pc:picChg chg="del">
          <ac:chgData name="Abdourahmane DIALLO" userId="4760343351f3e6f7" providerId="LiveId" clId="{54B403A2-ABA2-4108-9AEE-5144727635EE}" dt="2024-05-24T11:41:59.359" v="7576" actId="478"/>
          <ac:picMkLst>
            <pc:docMk/>
            <pc:sldMk cId="3165530680" sldId="475"/>
            <ac:picMk id="12" creationId="{AFAC29D4-4042-147A-2BEB-7AC50E6B3317}"/>
          </ac:picMkLst>
        </pc:picChg>
        <pc:picChg chg="del">
          <ac:chgData name="Abdourahmane DIALLO" userId="4760343351f3e6f7" providerId="LiveId" clId="{54B403A2-ABA2-4108-9AEE-5144727635EE}" dt="2024-05-24T11:42:01.773" v="7578" actId="478"/>
          <ac:picMkLst>
            <pc:docMk/>
            <pc:sldMk cId="3165530680" sldId="475"/>
            <ac:picMk id="9218" creationId="{CA52A9EE-60BF-811F-FE4E-1EF422750A01}"/>
          </ac:picMkLst>
        </pc:picChg>
        <pc:picChg chg="del">
          <ac:chgData name="Abdourahmane DIALLO" userId="4760343351f3e6f7" providerId="LiveId" clId="{54B403A2-ABA2-4108-9AEE-5144727635EE}" dt="2024-05-24T11:41:50.730" v="7575" actId="478"/>
          <ac:picMkLst>
            <pc:docMk/>
            <pc:sldMk cId="3165530680" sldId="475"/>
            <ac:picMk id="16386" creationId="{233E5BC5-CD9B-E489-E6F6-2565D542199D}"/>
          </ac:picMkLst>
        </pc:picChg>
      </pc:sldChg>
      <pc:sldChg chg="addSp delSp modSp add del mod">
        <pc:chgData name="Abdourahmane DIALLO" userId="4760343351f3e6f7" providerId="LiveId" clId="{54B403A2-ABA2-4108-9AEE-5144727635EE}" dt="2024-05-25T09:02:14.092" v="9087" actId="47"/>
        <pc:sldMkLst>
          <pc:docMk/>
          <pc:sldMk cId="189774284" sldId="476"/>
        </pc:sldMkLst>
        <pc:spChg chg="mod">
          <ac:chgData name="Abdourahmane DIALLO" userId="4760343351f3e6f7" providerId="LiveId" clId="{54B403A2-ABA2-4108-9AEE-5144727635EE}" dt="2024-05-24T12:38:43.304" v="7730" actId="1076"/>
          <ac:spMkLst>
            <pc:docMk/>
            <pc:sldMk cId="189774284" sldId="476"/>
            <ac:spMk id="6" creationId="{B1785D59-115C-A4AE-F650-E796DE9CBEC2}"/>
          </ac:spMkLst>
        </pc:spChg>
        <pc:spChg chg="del">
          <ac:chgData name="Abdourahmane DIALLO" userId="4760343351f3e6f7" providerId="LiveId" clId="{54B403A2-ABA2-4108-9AEE-5144727635EE}" dt="2024-05-24T12:39:43.931" v="7739" actId="478"/>
          <ac:spMkLst>
            <pc:docMk/>
            <pc:sldMk cId="189774284" sldId="476"/>
            <ac:spMk id="8" creationId="{4D06B3B4-D575-E7C2-14B7-932DE6BB0DF9}"/>
          </ac:spMkLst>
        </pc:spChg>
        <pc:spChg chg="add del mod">
          <ac:chgData name="Abdourahmane DIALLO" userId="4760343351f3e6f7" providerId="LiveId" clId="{54B403A2-ABA2-4108-9AEE-5144727635EE}" dt="2024-05-24T12:39:39.419" v="7737" actId="20577"/>
          <ac:spMkLst>
            <pc:docMk/>
            <pc:sldMk cId="189774284" sldId="476"/>
            <ac:spMk id="9" creationId="{F9D110D5-C873-4046-4525-F4A000865A21}"/>
          </ac:spMkLst>
        </pc:spChg>
        <pc:spChg chg="del">
          <ac:chgData name="Abdourahmane DIALLO" userId="4760343351f3e6f7" providerId="LiveId" clId="{54B403A2-ABA2-4108-9AEE-5144727635EE}" dt="2024-05-24T12:39:42.098" v="7738" actId="478"/>
          <ac:spMkLst>
            <pc:docMk/>
            <pc:sldMk cId="189774284" sldId="476"/>
            <ac:spMk id="11" creationId="{578DA66C-A86D-B724-A04B-987E0FBA0031}"/>
          </ac:spMkLst>
        </pc:spChg>
        <pc:spChg chg="del">
          <ac:chgData name="Abdourahmane DIALLO" userId="4760343351f3e6f7" providerId="LiveId" clId="{54B403A2-ABA2-4108-9AEE-5144727635EE}" dt="2024-05-24T12:39:48.800" v="7741" actId="478"/>
          <ac:spMkLst>
            <pc:docMk/>
            <pc:sldMk cId="189774284" sldId="476"/>
            <ac:spMk id="14" creationId="{ECBB7DD7-4B0D-9A49-521A-65D3E6598651}"/>
          </ac:spMkLst>
        </pc:spChg>
        <pc:spChg chg="add del mod">
          <ac:chgData name="Abdourahmane DIALLO" userId="4760343351f3e6f7" providerId="LiveId" clId="{54B403A2-ABA2-4108-9AEE-5144727635EE}" dt="2024-05-24T12:38:22.565" v="7727" actId="478"/>
          <ac:spMkLst>
            <pc:docMk/>
            <pc:sldMk cId="189774284" sldId="476"/>
            <ac:spMk id="15" creationId="{1C98BB60-65F4-9C2D-A2FD-C41E2AA2CA5C}"/>
          </ac:spMkLst>
        </pc:spChg>
        <pc:spChg chg="del">
          <ac:chgData name="Abdourahmane DIALLO" userId="4760343351f3e6f7" providerId="LiveId" clId="{54B403A2-ABA2-4108-9AEE-5144727635EE}" dt="2024-05-24T12:39:48.800" v="7741" actId="478"/>
          <ac:spMkLst>
            <pc:docMk/>
            <pc:sldMk cId="189774284" sldId="476"/>
            <ac:spMk id="16" creationId="{88AC1042-A166-4390-61CF-79BF963B2B4E}"/>
          </ac:spMkLst>
        </pc:spChg>
        <pc:spChg chg="del">
          <ac:chgData name="Abdourahmane DIALLO" userId="4760343351f3e6f7" providerId="LiveId" clId="{54B403A2-ABA2-4108-9AEE-5144727635EE}" dt="2024-05-24T12:39:48.800" v="7741" actId="478"/>
          <ac:spMkLst>
            <pc:docMk/>
            <pc:sldMk cId="189774284" sldId="476"/>
            <ac:spMk id="17" creationId="{E30ACB4F-D0F5-217A-17AE-A3AD1AB8DF87}"/>
          </ac:spMkLst>
        </pc:spChg>
        <pc:spChg chg="del">
          <ac:chgData name="Abdourahmane DIALLO" userId="4760343351f3e6f7" providerId="LiveId" clId="{54B403A2-ABA2-4108-9AEE-5144727635EE}" dt="2024-05-24T12:39:48.800" v="7741" actId="478"/>
          <ac:spMkLst>
            <pc:docMk/>
            <pc:sldMk cId="189774284" sldId="476"/>
            <ac:spMk id="19" creationId="{37CC9B91-2402-F69B-BA46-F66DB1233913}"/>
          </ac:spMkLst>
        </pc:spChg>
        <pc:spChg chg="mod">
          <ac:chgData name="Abdourahmane DIALLO" userId="4760343351f3e6f7" providerId="LiveId" clId="{54B403A2-ABA2-4108-9AEE-5144727635EE}" dt="2024-05-24T12:38:51.182" v="7731" actId="1076"/>
          <ac:spMkLst>
            <pc:docMk/>
            <pc:sldMk cId="189774284" sldId="476"/>
            <ac:spMk id="20" creationId="{3749D307-D629-2239-7029-CCB193C99ED9}"/>
          </ac:spMkLst>
        </pc:spChg>
        <pc:spChg chg="del">
          <ac:chgData name="Abdourahmane DIALLO" userId="4760343351f3e6f7" providerId="LiveId" clId="{54B403A2-ABA2-4108-9AEE-5144727635EE}" dt="2024-05-24T12:39:48.800" v="7741" actId="478"/>
          <ac:spMkLst>
            <pc:docMk/>
            <pc:sldMk cId="189774284" sldId="476"/>
            <ac:spMk id="21" creationId="{3A7CD093-B656-7D74-5E45-12417FAB43D3}"/>
          </ac:spMkLst>
        </pc:spChg>
        <pc:spChg chg="del">
          <ac:chgData name="Abdourahmane DIALLO" userId="4760343351f3e6f7" providerId="LiveId" clId="{54B403A2-ABA2-4108-9AEE-5144727635EE}" dt="2024-05-24T12:39:48.800" v="7741" actId="478"/>
          <ac:spMkLst>
            <pc:docMk/>
            <pc:sldMk cId="189774284" sldId="476"/>
            <ac:spMk id="22" creationId="{49214DCE-F8FF-4494-CB49-8E1D328B4BB9}"/>
          </ac:spMkLst>
        </pc:spChg>
        <pc:spChg chg="del">
          <ac:chgData name="Abdourahmane DIALLO" userId="4760343351f3e6f7" providerId="LiveId" clId="{54B403A2-ABA2-4108-9AEE-5144727635EE}" dt="2024-05-24T12:39:48.800" v="7741" actId="478"/>
          <ac:spMkLst>
            <pc:docMk/>
            <pc:sldMk cId="189774284" sldId="476"/>
            <ac:spMk id="23" creationId="{08B8F6C6-63F4-8BEB-4D2A-3338C387321E}"/>
          </ac:spMkLst>
        </pc:spChg>
        <pc:spChg chg="del">
          <ac:chgData name="Abdourahmane DIALLO" userId="4760343351f3e6f7" providerId="LiveId" clId="{54B403A2-ABA2-4108-9AEE-5144727635EE}" dt="2024-05-24T12:39:48.800" v="7741" actId="478"/>
          <ac:spMkLst>
            <pc:docMk/>
            <pc:sldMk cId="189774284" sldId="476"/>
            <ac:spMk id="24" creationId="{97E0E603-51AF-823A-93A0-429AD8525BE9}"/>
          </ac:spMkLst>
        </pc:spChg>
        <pc:spChg chg="del">
          <ac:chgData name="Abdourahmane DIALLO" userId="4760343351f3e6f7" providerId="LiveId" clId="{54B403A2-ABA2-4108-9AEE-5144727635EE}" dt="2024-05-24T12:39:48.800" v="7741" actId="478"/>
          <ac:spMkLst>
            <pc:docMk/>
            <pc:sldMk cId="189774284" sldId="476"/>
            <ac:spMk id="25" creationId="{944F2B5A-1DC6-BE74-D683-500B368DD9B2}"/>
          </ac:spMkLst>
        </pc:spChg>
        <pc:spChg chg="del">
          <ac:chgData name="Abdourahmane DIALLO" userId="4760343351f3e6f7" providerId="LiveId" clId="{54B403A2-ABA2-4108-9AEE-5144727635EE}" dt="2024-05-24T12:39:48.800" v="7741" actId="478"/>
          <ac:spMkLst>
            <pc:docMk/>
            <pc:sldMk cId="189774284" sldId="476"/>
            <ac:spMk id="27" creationId="{7588D919-D00B-43FB-2EDB-59E0826FDD71}"/>
          </ac:spMkLst>
        </pc:spChg>
        <pc:spChg chg="del">
          <ac:chgData name="Abdourahmane DIALLO" userId="4760343351f3e6f7" providerId="LiveId" clId="{54B403A2-ABA2-4108-9AEE-5144727635EE}" dt="2024-05-24T12:39:48.800" v="7741" actId="478"/>
          <ac:spMkLst>
            <pc:docMk/>
            <pc:sldMk cId="189774284" sldId="476"/>
            <ac:spMk id="28" creationId="{F6EAA216-D3D8-5FC5-F367-E0BE66AB36E3}"/>
          </ac:spMkLst>
        </pc:spChg>
        <pc:spChg chg="mod">
          <ac:chgData name="Abdourahmane DIALLO" userId="4760343351f3e6f7" providerId="LiveId" clId="{54B403A2-ABA2-4108-9AEE-5144727635EE}" dt="2024-05-24T12:37:55.475" v="7717" actId="20577"/>
          <ac:spMkLst>
            <pc:docMk/>
            <pc:sldMk cId="189774284" sldId="476"/>
            <ac:spMk id="29" creationId="{585C4534-40A6-575E-D462-3E1FA669DD9F}"/>
          </ac:spMkLst>
        </pc:spChg>
        <pc:spChg chg="add del">
          <ac:chgData name="Abdourahmane DIALLO" userId="4760343351f3e6f7" providerId="LiveId" clId="{54B403A2-ABA2-4108-9AEE-5144727635EE}" dt="2024-05-24T12:39:28.251" v="7734" actId="22"/>
          <ac:spMkLst>
            <pc:docMk/>
            <pc:sldMk cId="189774284" sldId="476"/>
            <ac:spMk id="32" creationId="{9AC560D3-74EC-82E6-95E9-636BDDF263F0}"/>
          </ac:spMkLst>
        </pc:spChg>
        <pc:picChg chg="del">
          <ac:chgData name="Abdourahmane DIALLO" userId="4760343351f3e6f7" providerId="LiveId" clId="{54B403A2-ABA2-4108-9AEE-5144727635EE}" dt="2024-05-24T12:39:45.276" v="7740" actId="478"/>
          <ac:picMkLst>
            <pc:docMk/>
            <pc:sldMk cId="189774284" sldId="476"/>
            <ac:picMk id="13" creationId="{7EAADDE3-D35B-FB1F-C41C-8EFAE17CFE0F}"/>
          </ac:picMkLst>
        </pc:picChg>
        <pc:picChg chg="mod">
          <ac:chgData name="Abdourahmane DIALLO" userId="4760343351f3e6f7" providerId="LiveId" clId="{54B403A2-ABA2-4108-9AEE-5144727635EE}" dt="2024-05-24T12:38:40.001" v="7729" actId="1076"/>
          <ac:picMkLst>
            <pc:docMk/>
            <pc:sldMk cId="189774284" sldId="476"/>
            <ac:picMk id="9218" creationId="{CA52A9EE-60BF-811F-FE4E-1EF422750A01}"/>
          </ac:picMkLst>
        </pc:picChg>
        <pc:cxnChg chg="add del mod">
          <ac:chgData name="Abdourahmane DIALLO" userId="4760343351f3e6f7" providerId="LiveId" clId="{54B403A2-ABA2-4108-9AEE-5144727635EE}" dt="2024-05-24T12:37:54.393" v="7714" actId="478"/>
          <ac:cxnSpMkLst>
            <pc:docMk/>
            <pc:sldMk cId="189774284" sldId="476"/>
            <ac:cxnSpMk id="4" creationId="{0B861051-E1FE-7BAC-DB02-9F27292DC801}"/>
          </ac:cxnSpMkLst>
        </pc:cxnChg>
        <pc:cxnChg chg="add del mod">
          <ac:chgData name="Abdourahmane DIALLO" userId="4760343351f3e6f7" providerId="LiveId" clId="{54B403A2-ABA2-4108-9AEE-5144727635EE}" dt="2024-05-24T12:38:20.860" v="7726" actId="478"/>
          <ac:cxnSpMkLst>
            <pc:docMk/>
            <pc:sldMk cId="189774284" sldId="476"/>
            <ac:cxnSpMk id="30" creationId="{0E598C5F-337B-6BA5-3A0D-30D6F7AE0C38}"/>
          </ac:cxnSpMkLst>
        </pc:cxnChg>
      </pc:sldChg>
      <pc:sldChg chg="addSp delSp modSp add mod">
        <pc:chgData name="Abdourahmane DIALLO" userId="4760343351f3e6f7" providerId="LiveId" clId="{54B403A2-ABA2-4108-9AEE-5144727635EE}" dt="2024-05-25T16:21:30.228" v="9523" actId="20577"/>
        <pc:sldMkLst>
          <pc:docMk/>
          <pc:sldMk cId="729112400" sldId="477"/>
        </pc:sldMkLst>
        <pc:spChg chg="mod">
          <ac:chgData name="Abdourahmane DIALLO" userId="4760343351f3e6f7" providerId="LiveId" clId="{54B403A2-ABA2-4108-9AEE-5144727635EE}" dt="2024-05-25T16:21:30.228" v="9523" actId="20577"/>
          <ac:spMkLst>
            <pc:docMk/>
            <pc:sldMk cId="729112400" sldId="477"/>
            <ac:spMk id="5" creationId="{9E5282BD-7282-A970-0A7F-53DBB7F476ED}"/>
          </ac:spMkLst>
        </pc:spChg>
        <pc:spChg chg="del">
          <ac:chgData name="Abdourahmane DIALLO" userId="4760343351f3e6f7" providerId="LiveId" clId="{54B403A2-ABA2-4108-9AEE-5144727635EE}" dt="2024-05-25T09:02:24.446" v="9090" actId="478"/>
          <ac:spMkLst>
            <pc:docMk/>
            <pc:sldMk cId="729112400" sldId="477"/>
            <ac:spMk id="8" creationId="{4D06B3B4-D575-E7C2-14B7-932DE6BB0DF9}"/>
          </ac:spMkLst>
        </pc:spChg>
        <pc:spChg chg="mod ord">
          <ac:chgData name="Abdourahmane DIALLO" userId="4760343351f3e6f7" providerId="LiveId" clId="{54B403A2-ABA2-4108-9AEE-5144727635EE}" dt="2024-05-25T09:02:34.213" v="9092" actId="20577"/>
          <ac:spMkLst>
            <pc:docMk/>
            <pc:sldMk cId="729112400" sldId="477"/>
            <ac:spMk id="9" creationId="{F9D110D5-C873-4046-4525-F4A000865A21}"/>
          </ac:spMkLst>
        </pc:spChg>
        <pc:spChg chg="del">
          <ac:chgData name="Abdourahmane DIALLO" userId="4760343351f3e6f7" providerId="LiveId" clId="{54B403A2-ABA2-4108-9AEE-5144727635EE}" dt="2024-05-25T09:02:27.190" v="9091" actId="478"/>
          <ac:spMkLst>
            <pc:docMk/>
            <pc:sldMk cId="729112400" sldId="477"/>
            <ac:spMk id="11" creationId="{578DA66C-A86D-B724-A04B-987E0FBA0031}"/>
          </ac:spMkLst>
        </pc:spChg>
        <pc:spChg chg="del">
          <ac:chgData name="Abdourahmane DIALLO" userId="4760343351f3e6f7" providerId="LiveId" clId="{54B403A2-ABA2-4108-9AEE-5144727635EE}" dt="2024-05-25T09:02:20.037" v="9088" actId="478"/>
          <ac:spMkLst>
            <pc:docMk/>
            <pc:sldMk cId="729112400" sldId="477"/>
            <ac:spMk id="14" creationId="{ECBB7DD7-4B0D-9A49-521A-65D3E6598651}"/>
          </ac:spMkLst>
        </pc:spChg>
        <pc:spChg chg="del">
          <ac:chgData name="Abdourahmane DIALLO" userId="4760343351f3e6f7" providerId="LiveId" clId="{54B403A2-ABA2-4108-9AEE-5144727635EE}" dt="2024-05-25T09:02:20.037" v="9088" actId="478"/>
          <ac:spMkLst>
            <pc:docMk/>
            <pc:sldMk cId="729112400" sldId="477"/>
            <ac:spMk id="16" creationId="{88AC1042-A166-4390-61CF-79BF963B2B4E}"/>
          </ac:spMkLst>
        </pc:spChg>
        <pc:spChg chg="del">
          <ac:chgData name="Abdourahmane DIALLO" userId="4760343351f3e6f7" providerId="LiveId" clId="{54B403A2-ABA2-4108-9AEE-5144727635EE}" dt="2024-05-25T09:02:20.037" v="9088" actId="478"/>
          <ac:spMkLst>
            <pc:docMk/>
            <pc:sldMk cId="729112400" sldId="477"/>
            <ac:spMk id="17" creationId="{E30ACB4F-D0F5-217A-17AE-A3AD1AB8DF87}"/>
          </ac:spMkLst>
        </pc:spChg>
        <pc:spChg chg="del">
          <ac:chgData name="Abdourahmane DIALLO" userId="4760343351f3e6f7" providerId="LiveId" clId="{54B403A2-ABA2-4108-9AEE-5144727635EE}" dt="2024-05-25T09:02:20.037" v="9088" actId="478"/>
          <ac:spMkLst>
            <pc:docMk/>
            <pc:sldMk cId="729112400" sldId="477"/>
            <ac:spMk id="19" creationId="{37CC9B91-2402-F69B-BA46-F66DB1233913}"/>
          </ac:spMkLst>
        </pc:spChg>
        <pc:spChg chg="del">
          <ac:chgData name="Abdourahmane DIALLO" userId="4760343351f3e6f7" providerId="LiveId" clId="{54B403A2-ABA2-4108-9AEE-5144727635EE}" dt="2024-05-25T09:02:20.037" v="9088" actId="478"/>
          <ac:spMkLst>
            <pc:docMk/>
            <pc:sldMk cId="729112400" sldId="477"/>
            <ac:spMk id="21" creationId="{3A7CD093-B656-7D74-5E45-12417FAB43D3}"/>
          </ac:spMkLst>
        </pc:spChg>
        <pc:spChg chg="del">
          <ac:chgData name="Abdourahmane DIALLO" userId="4760343351f3e6f7" providerId="LiveId" clId="{54B403A2-ABA2-4108-9AEE-5144727635EE}" dt="2024-05-25T09:02:20.037" v="9088" actId="478"/>
          <ac:spMkLst>
            <pc:docMk/>
            <pc:sldMk cId="729112400" sldId="477"/>
            <ac:spMk id="22" creationId="{49214DCE-F8FF-4494-CB49-8E1D328B4BB9}"/>
          </ac:spMkLst>
        </pc:spChg>
        <pc:spChg chg="del">
          <ac:chgData name="Abdourahmane DIALLO" userId="4760343351f3e6f7" providerId="LiveId" clId="{54B403A2-ABA2-4108-9AEE-5144727635EE}" dt="2024-05-25T09:02:20.037" v="9088" actId="478"/>
          <ac:spMkLst>
            <pc:docMk/>
            <pc:sldMk cId="729112400" sldId="477"/>
            <ac:spMk id="23" creationId="{08B8F6C6-63F4-8BEB-4D2A-3338C387321E}"/>
          </ac:spMkLst>
        </pc:spChg>
        <pc:spChg chg="del">
          <ac:chgData name="Abdourahmane DIALLO" userId="4760343351f3e6f7" providerId="LiveId" clId="{54B403A2-ABA2-4108-9AEE-5144727635EE}" dt="2024-05-25T09:02:20.037" v="9088" actId="478"/>
          <ac:spMkLst>
            <pc:docMk/>
            <pc:sldMk cId="729112400" sldId="477"/>
            <ac:spMk id="24" creationId="{97E0E603-51AF-823A-93A0-429AD8525BE9}"/>
          </ac:spMkLst>
        </pc:spChg>
        <pc:spChg chg="del">
          <ac:chgData name="Abdourahmane DIALLO" userId="4760343351f3e6f7" providerId="LiveId" clId="{54B403A2-ABA2-4108-9AEE-5144727635EE}" dt="2024-05-25T09:02:20.037" v="9088" actId="478"/>
          <ac:spMkLst>
            <pc:docMk/>
            <pc:sldMk cId="729112400" sldId="477"/>
            <ac:spMk id="25" creationId="{944F2B5A-1DC6-BE74-D683-500B368DD9B2}"/>
          </ac:spMkLst>
        </pc:spChg>
        <pc:spChg chg="del">
          <ac:chgData name="Abdourahmane DIALLO" userId="4760343351f3e6f7" providerId="LiveId" clId="{54B403A2-ABA2-4108-9AEE-5144727635EE}" dt="2024-05-25T09:02:20.037" v="9088" actId="478"/>
          <ac:spMkLst>
            <pc:docMk/>
            <pc:sldMk cId="729112400" sldId="477"/>
            <ac:spMk id="27" creationId="{7588D919-D00B-43FB-2EDB-59E0826FDD71}"/>
          </ac:spMkLst>
        </pc:spChg>
        <pc:spChg chg="del">
          <ac:chgData name="Abdourahmane DIALLO" userId="4760343351f3e6f7" providerId="LiveId" clId="{54B403A2-ABA2-4108-9AEE-5144727635EE}" dt="2024-05-25T09:02:20.037" v="9088" actId="478"/>
          <ac:spMkLst>
            <pc:docMk/>
            <pc:sldMk cId="729112400" sldId="477"/>
            <ac:spMk id="28" creationId="{F6EAA216-D3D8-5FC5-F367-E0BE66AB36E3}"/>
          </ac:spMkLst>
        </pc:spChg>
        <pc:picChg chg="del">
          <ac:chgData name="Abdourahmane DIALLO" userId="4760343351f3e6f7" providerId="LiveId" clId="{54B403A2-ABA2-4108-9AEE-5144727635EE}" dt="2024-05-25T09:02:21.906" v="9089" actId="478"/>
          <ac:picMkLst>
            <pc:docMk/>
            <pc:sldMk cId="729112400" sldId="477"/>
            <ac:picMk id="13" creationId="{7EAADDE3-D35B-FB1F-C41C-8EFAE17CFE0F}"/>
          </ac:picMkLst>
        </pc:picChg>
        <pc:cxnChg chg="add del mod">
          <ac:chgData name="Abdourahmane DIALLO" userId="4760343351f3e6f7" providerId="LiveId" clId="{54B403A2-ABA2-4108-9AEE-5144727635EE}" dt="2024-05-25T09:02:36.876" v="9093" actId="478"/>
          <ac:cxnSpMkLst>
            <pc:docMk/>
            <pc:sldMk cId="729112400" sldId="477"/>
            <ac:cxnSpMk id="2" creationId="{FF621631-6D67-7572-236C-777D4E1A9279}"/>
          </ac:cxnSpMkLst>
        </pc:cxnChg>
        <pc:cxnChg chg="mod">
          <ac:chgData name="Abdourahmane DIALLO" userId="4760343351f3e6f7" providerId="LiveId" clId="{54B403A2-ABA2-4108-9AEE-5144727635EE}" dt="2024-05-25T09:01:57.086" v="9085" actId="1076"/>
          <ac:cxnSpMkLst>
            <pc:docMk/>
            <pc:sldMk cId="729112400" sldId="477"/>
            <ac:cxnSpMk id="4" creationId="{0B861051-E1FE-7BAC-DB02-9F27292DC801}"/>
          </ac:cxnSpMkLst>
        </pc:cxnChg>
      </pc:sldChg>
      <pc:sldChg chg="addSp delSp modSp add mod ord">
        <pc:chgData name="Abdourahmane DIALLO" userId="4760343351f3e6f7" providerId="LiveId" clId="{54B403A2-ABA2-4108-9AEE-5144727635EE}" dt="2024-05-25T09:05:49.095" v="9162" actId="1035"/>
        <pc:sldMkLst>
          <pc:docMk/>
          <pc:sldMk cId="225487521" sldId="478"/>
        </pc:sldMkLst>
        <pc:spChg chg="mod">
          <ac:chgData name="Abdourahmane DIALLO" userId="4760343351f3e6f7" providerId="LiveId" clId="{54B403A2-ABA2-4108-9AEE-5144727635EE}" dt="2024-05-24T12:59:48.529" v="8190" actId="14100"/>
          <ac:spMkLst>
            <pc:docMk/>
            <pc:sldMk cId="225487521" sldId="478"/>
            <ac:spMk id="19" creationId="{050D4B81-90BD-4CFE-8992-1176A70514B3}"/>
          </ac:spMkLst>
        </pc:spChg>
        <pc:spChg chg="del">
          <ac:chgData name="Abdourahmane DIALLO" userId="4760343351f3e6f7" providerId="LiveId" clId="{54B403A2-ABA2-4108-9AEE-5144727635EE}" dt="2024-05-24T13:01:27.938" v="8226" actId="478"/>
          <ac:spMkLst>
            <pc:docMk/>
            <pc:sldMk cId="225487521" sldId="478"/>
            <ac:spMk id="21" creationId="{F70D7018-F0E2-4638-8AFF-587DCBC7DE7A}"/>
          </ac:spMkLst>
        </pc:spChg>
        <pc:picChg chg="add mod">
          <ac:chgData name="Abdourahmane DIALLO" userId="4760343351f3e6f7" providerId="LiveId" clId="{54B403A2-ABA2-4108-9AEE-5144727635EE}" dt="2024-05-25T09:05:49.095" v="9162" actId="1035"/>
          <ac:picMkLst>
            <pc:docMk/>
            <pc:sldMk cId="225487521" sldId="478"/>
            <ac:picMk id="3" creationId="{593A14BB-E33C-1740-5B2F-5357B91D3344}"/>
          </ac:picMkLst>
        </pc:picChg>
        <pc:picChg chg="del">
          <ac:chgData name="Abdourahmane DIALLO" userId="4760343351f3e6f7" providerId="LiveId" clId="{54B403A2-ABA2-4108-9AEE-5144727635EE}" dt="2024-05-24T12:57:46.443" v="8156" actId="478"/>
          <ac:picMkLst>
            <pc:docMk/>
            <pc:sldMk cId="225487521" sldId="478"/>
            <ac:picMk id="8" creationId="{B9230FF9-EA03-D634-0B43-3931730AF09A}"/>
          </ac:picMkLst>
        </pc:picChg>
        <pc:picChg chg="add del mod">
          <ac:chgData name="Abdourahmane DIALLO" userId="4760343351f3e6f7" providerId="LiveId" clId="{54B403A2-ABA2-4108-9AEE-5144727635EE}" dt="2024-05-24T12:58:44.998" v="8163" actId="478"/>
          <ac:picMkLst>
            <pc:docMk/>
            <pc:sldMk cId="225487521" sldId="478"/>
            <ac:picMk id="18434" creationId="{86088772-DEE4-AB43-5D68-600F92182739}"/>
          </ac:picMkLst>
        </pc:picChg>
      </pc:sldChg>
      <pc:sldChg chg="addSp delSp modSp add mod">
        <pc:chgData name="Abdourahmane DIALLO" userId="4760343351f3e6f7" providerId="LiveId" clId="{54B403A2-ABA2-4108-9AEE-5144727635EE}" dt="2024-05-25T09:06:41.846" v="9195" actId="408"/>
        <pc:sldMkLst>
          <pc:docMk/>
          <pc:sldMk cId="3525610175" sldId="479"/>
        </pc:sldMkLst>
        <pc:spChg chg="del">
          <ac:chgData name="Abdourahmane DIALLO" userId="4760343351f3e6f7" providerId="LiveId" clId="{54B403A2-ABA2-4108-9AEE-5144727635EE}" dt="2024-05-24T13:01:25.132" v="8225" actId="478"/>
          <ac:spMkLst>
            <pc:docMk/>
            <pc:sldMk cId="3525610175" sldId="479"/>
            <ac:spMk id="21" creationId="{F70D7018-F0E2-4638-8AFF-587DCBC7DE7A}"/>
          </ac:spMkLst>
        </pc:spChg>
        <pc:picChg chg="del">
          <ac:chgData name="Abdourahmane DIALLO" userId="4760343351f3e6f7" providerId="LiveId" clId="{54B403A2-ABA2-4108-9AEE-5144727635EE}" dt="2024-05-24T13:00:35.882" v="8194" actId="478"/>
          <ac:picMkLst>
            <pc:docMk/>
            <pc:sldMk cId="3525610175" sldId="479"/>
            <ac:picMk id="3" creationId="{593A14BB-E33C-1740-5B2F-5357B91D3344}"/>
          </ac:picMkLst>
        </pc:picChg>
        <pc:picChg chg="add mod">
          <ac:chgData name="Abdourahmane DIALLO" userId="4760343351f3e6f7" providerId="LiveId" clId="{54B403A2-ABA2-4108-9AEE-5144727635EE}" dt="2024-05-25T09:06:41.846" v="9195" actId="408"/>
          <ac:picMkLst>
            <pc:docMk/>
            <pc:sldMk cId="3525610175" sldId="479"/>
            <ac:picMk id="4" creationId="{FC9285AA-D731-9412-1D85-CA2FC54E5645}"/>
          </ac:picMkLst>
        </pc:picChg>
      </pc:sldChg>
      <pc:sldChg chg="addSp delSp modSp add mod">
        <pc:chgData name="Abdourahmane DIALLO" userId="4760343351f3e6f7" providerId="LiveId" clId="{54B403A2-ABA2-4108-9AEE-5144727635EE}" dt="2024-05-24T13:02:07.448" v="8255" actId="408"/>
        <pc:sldMkLst>
          <pc:docMk/>
          <pc:sldMk cId="457017486" sldId="480"/>
        </pc:sldMkLst>
        <pc:picChg chg="add mod">
          <ac:chgData name="Abdourahmane DIALLO" userId="4760343351f3e6f7" providerId="LiveId" clId="{54B403A2-ABA2-4108-9AEE-5144727635EE}" dt="2024-05-24T13:02:07.448" v="8255" actId="408"/>
          <ac:picMkLst>
            <pc:docMk/>
            <pc:sldMk cId="457017486" sldId="480"/>
            <ac:picMk id="3" creationId="{502E7E13-3824-25BD-C785-AEC9937C5468}"/>
          </ac:picMkLst>
        </pc:picChg>
        <pc:picChg chg="del">
          <ac:chgData name="Abdourahmane DIALLO" userId="4760343351f3e6f7" providerId="LiveId" clId="{54B403A2-ABA2-4108-9AEE-5144727635EE}" dt="2024-05-24T13:01:43.131" v="8228" actId="478"/>
          <ac:picMkLst>
            <pc:docMk/>
            <pc:sldMk cId="457017486" sldId="480"/>
            <ac:picMk id="4" creationId="{FC9285AA-D731-9412-1D85-CA2FC54E5645}"/>
          </ac:picMkLst>
        </pc:picChg>
      </pc:sldChg>
      <pc:sldChg chg="addSp delSp modSp add mod">
        <pc:chgData name="Abdourahmane DIALLO" userId="4760343351f3e6f7" providerId="LiveId" clId="{54B403A2-ABA2-4108-9AEE-5144727635EE}" dt="2024-05-25T09:07:17.538" v="9227" actId="1035"/>
        <pc:sldMkLst>
          <pc:docMk/>
          <pc:sldMk cId="3400442751" sldId="481"/>
        </pc:sldMkLst>
        <pc:picChg chg="del">
          <ac:chgData name="Abdourahmane DIALLO" userId="4760343351f3e6f7" providerId="LiveId" clId="{54B403A2-ABA2-4108-9AEE-5144727635EE}" dt="2024-05-24T13:02:42.994" v="8259" actId="478"/>
          <ac:picMkLst>
            <pc:docMk/>
            <pc:sldMk cId="3400442751" sldId="481"/>
            <ac:picMk id="3" creationId="{502E7E13-3824-25BD-C785-AEC9937C5468}"/>
          </ac:picMkLst>
        </pc:picChg>
        <pc:picChg chg="add mod">
          <ac:chgData name="Abdourahmane DIALLO" userId="4760343351f3e6f7" providerId="LiveId" clId="{54B403A2-ABA2-4108-9AEE-5144727635EE}" dt="2024-05-25T09:07:17.538" v="9227" actId="1035"/>
          <ac:picMkLst>
            <pc:docMk/>
            <pc:sldMk cId="3400442751" sldId="481"/>
            <ac:picMk id="4" creationId="{2044CCE4-C039-A981-88BB-E7C1CD8D2C54}"/>
          </ac:picMkLst>
        </pc:picChg>
      </pc:sldChg>
      <pc:sldChg chg="add">
        <pc:chgData name="Abdourahmane DIALLO" userId="4760343351f3e6f7" providerId="LiveId" clId="{54B403A2-ABA2-4108-9AEE-5144727635EE}" dt="2024-05-25T07:59:00.377" v="8437" actId="2890"/>
        <pc:sldMkLst>
          <pc:docMk/>
          <pc:sldMk cId="3538815945" sldId="482"/>
        </pc:sldMkLst>
      </pc:sldChg>
      <pc:sldChg chg="delSp add mod">
        <pc:chgData name="Abdourahmane DIALLO" userId="4760343351f3e6f7" providerId="LiveId" clId="{54B403A2-ABA2-4108-9AEE-5144727635EE}" dt="2024-05-25T08:10:29.162" v="8619" actId="478"/>
        <pc:sldMkLst>
          <pc:docMk/>
          <pc:sldMk cId="736802692" sldId="483"/>
        </pc:sldMkLst>
        <pc:spChg chg="del">
          <ac:chgData name="Abdourahmane DIALLO" userId="4760343351f3e6f7" providerId="LiveId" clId="{54B403A2-ABA2-4108-9AEE-5144727635EE}" dt="2024-05-25T08:10:29.162" v="8619" actId="478"/>
          <ac:spMkLst>
            <pc:docMk/>
            <pc:sldMk cId="736802692" sldId="483"/>
            <ac:spMk id="20" creationId="{083B9DF8-9E68-BD78-938B-6FCBAE20760F}"/>
          </ac:spMkLst>
        </pc:spChg>
        <pc:spChg chg="del">
          <ac:chgData name="Abdourahmane DIALLO" userId="4760343351f3e6f7" providerId="LiveId" clId="{54B403A2-ABA2-4108-9AEE-5144727635EE}" dt="2024-05-25T08:10:27.153" v="8618" actId="478"/>
          <ac:spMkLst>
            <pc:docMk/>
            <pc:sldMk cId="736802692" sldId="483"/>
            <ac:spMk id="27" creationId="{A665375F-19B2-CCAF-A191-98180A11B9B5}"/>
          </ac:spMkLst>
        </pc:spChg>
      </pc:sldChg>
      <pc:sldChg chg="add">
        <pc:chgData name="Abdourahmane DIALLO" userId="4760343351f3e6f7" providerId="LiveId" clId="{54B403A2-ABA2-4108-9AEE-5144727635EE}" dt="2024-05-25T08:10:09.902" v="8613" actId="2890"/>
        <pc:sldMkLst>
          <pc:docMk/>
          <pc:sldMk cId="3035909964" sldId="484"/>
        </pc:sldMkLst>
      </pc:sldChg>
      <pc:sldChg chg="addSp modSp add mod">
        <pc:chgData name="Abdourahmane DIALLO" userId="4760343351f3e6f7" providerId="LiveId" clId="{54B403A2-ABA2-4108-9AEE-5144727635EE}" dt="2024-05-25T08:19:20.797" v="8793" actId="20577"/>
        <pc:sldMkLst>
          <pc:docMk/>
          <pc:sldMk cId="2643533232" sldId="485"/>
        </pc:sldMkLst>
        <pc:spChg chg="mod">
          <ac:chgData name="Abdourahmane DIALLO" userId="4760343351f3e6f7" providerId="LiveId" clId="{54B403A2-ABA2-4108-9AEE-5144727635EE}" dt="2024-05-25T08:19:20.797" v="8793" actId="20577"/>
          <ac:spMkLst>
            <pc:docMk/>
            <pc:sldMk cId="2643533232" sldId="485"/>
            <ac:spMk id="8" creationId="{4683063E-6B35-34E1-ADE3-BA7151C76630}"/>
          </ac:spMkLst>
        </pc:spChg>
        <pc:grpChg chg="add mod">
          <ac:chgData name="Abdourahmane DIALLO" userId="4760343351f3e6f7" providerId="LiveId" clId="{54B403A2-ABA2-4108-9AEE-5144727635EE}" dt="2024-05-25T08:17:41.611" v="8780" actId="1038"/>
          <ac:grpSpMkLst>
            <pc:docMk/>
            <pc:sldMk cId="2643533232" sldId="485"/>
            <ac:grpSpMk id="7" creationId="{CB078CF0-70B3-CB71-6102-C3FDA49CBC96}"/>
          </ac:grpSpMkLst>
        </pc:grpChg>
        <pc:picChg chg="add mod">
          <ac:chgData name="Abdourahmane DIALLO" userId="4760343351f3e6f7" providerId="LiveId" clId="{54B403A2-ABA2-4108-9AEE-5144727635EE}" dt="2024-05-25T08:17:46.065" v="8781" actId="1076"/>
          <ac:picMkLst>
            <pc:docMk/>
            <pc:sldMk cId="2643533232" sldId="485"/>
            <ac:picMk id="4" creationId="{91BF70FE-D319-6A68-EE13-1F6C0288ACFF}"/>
          </ac:picMkLst>
        </pc:picChg>
        <pc:picChg chg="mod">
          <ac:chgData name="Abdourahmane DIALLO" userId="4760343351f3e6f7" providerId="LiveId" clId="{54B403A2-ABA2-4108-9AEE-5144727635EE}" dt="2024-05-25T08:17:41.611" v="8780" actId="1038"/>
          <ac:picMkLst>
            <pc:docMk/>
            <pc:sldMk cId="2643533232" sldId="485"/>
            <ac:picMk id="9" creationId="{81C6EA48-B4AB-98D0-5770-9E1DEBB82C33}"/>
          </ac:picMkLst>
        </pc:picChg>
        <pc:picChg chg="mod">
          <ac:chgData name="Abdourahmane DIALLO" userId="4760343351f3e6f7" providerId="LiveId" clId="{54B403A2-ABA2-4108-9AEE-5144727635EE}" dt="2024-05-25T08:17:41.611" v="8780" actId="1038"/>
          <ac:picMkLst>
            <pc:docMk/>
            <pc:sldMk cId="2643533232" sldId="485"/>
            <ac:picMk id="10" creationId="{3886E0BC-C1EE-ED54-4733-B6F0875C72EF}"/>
          </ac:picMkLst>
        </pc:picChg>
        <pc:picChg chg="mod">
          <ac:chgData name="Abdourahmane DIALLO" userId="4760343351f3e6f7" providerId="LiveId" clId="{54B403A2-ABA2-4108-9AEE-5144727635EE}" dt="2024-05-25T08:17:41.611" v="8780" actId="1038"/>
          <ac:picMkLst>
            <pc:docMk/>
            <pc:sldMk cId="2643533232" sldId="485"/>
            <ac:picMk id="11" creationId="{CD7C11F2-5D4F-1A8E-05FB-A64B3FA56A3A}"/>
          </ac:picMkLst>
        </pc:picChg>
      </pc:sldChg>
      <pc:sldChg chg="add">
        <pc:chgData name="Abdourahmane DIALLO" userId="4760343351f3e6f7" providerId="LiveId" clId="{54B403A2-ABA2-4108-9AEE-5144727635EE}" dt="2024-05-25T08:18:20.660" v="8782" actId="2890"/>
        <pc:sldMkLst>
          <pc:docMk/>
          <pc:sldMk cId="2517541613" sldId="486"/>
        </pc:sldMkLst>
      </pc:sldChg>
      <pc:sldChg chg="add">
        <pc:chgData name="Abdourahmane DIALLO" userId="4760343351f3e6f7" providerId="LiveId" clId="{54B403A2-ABA2-4108-9AEE-5144727635EE}" dt="2024-05-25T08:22:37.833" v="8903" actId="2890"/>
        <pc:sldMkLst>
          <pc:docMk/>
          <pc:sldMk cId="2669325335" sldId="487"/>
        </pc:sldMkLst>
      </pc:sldChg>
      <pc:sldChg chg="add">
        <pc:chgData name="Abdourahmane DIALLO" userId="4760343351f3e6f7" providerId="LiveId" clId="{54B403A2-ABA2-4108-9AEE-5144727635EE}" dt="2024-05-25T09:02:12.018" v="9086" actId="2890"/>
        <pc:sldMkLst>
          <pc:docMk/>
          <pc:sldMk cId="335790960" sldId="488"/>
        </pc:sldMkLst>
      </pc:sldChg>
      <pc:sldChg chg="add">
        <pc:chgData name="Abdourahmane DIALLO" userId="4760343351f3e6f7" providerId="LiveId" clId="{54B403A2-ABA2-4108-9AEE-5144727635EE}" dt="2024-05-25T09:03:05.675" v="9094"/>
        <pc:sldMkLst>
          <pc:docMk/>
          <pc:sldMk cId="1407546629" sldId="489"/>
        </pc:sldMkLst>
      </pc:sldChg>
      <pc:sldChg chg="add">
        <pc:chgData name="Abdourahmane DIALLO" userId="4760343351f3e6f7" providerId="LiveId" clId="{54B403A2-ABA2-4108-9AEE-5144727635EE}" dt="2024-05-25T09:03:15.786" v="9095"/>
        <pc:sldMkLst>
          <pc:docMk/>
          <pc:sldMk cId="396223163" sldId="490"/>
        </pc:sldMkLst>
      </pc:sldChg>
      <pc:sldChg chg="addSp modSp new mod">
        <pc:chgData name="Abdourahmane DIALLO" userId="4760343351f3e6f7" providerId="LiveId" clId="{54B403A2-ABA2-4108-9AEE-5144727635EE}" dt="2024-05-25T09:14:17.454" v="9438" actId="2710"/>
        <pc:sldMkLst>
          <pc:docMk/>
          <pc:sldMk cId="385884973" sldId="491"/>
        </pc:sldMkLst>
        <pc:spChg chg="add mod">
          <ac:chgData name="Abdourahmane DIALLO" userId="4760343351f3e6f7" providerId="LiveId" clId="{54B403A2-ABA2-4108-9AEE-5144727635EE}" dt="2024-05-25T09:13:43.571" v="9435" actId="1076"/>
          <ac:spMkLst>
            <pc:docMk/>
            <pc:sldMk cId="385884973" sldId="491"/>
            <ac:spMk id="3" creationId="{3039CAEB-57CE-78D9-9B9F-2A45F3278104}"/>
          </ac:spMkLst>
        </pc:spChg>
        <pc:spChg chg="add mod">
          <ac:chgData name="Abdourahmane DIALLO" userId="4760343351f3e6f7" providerId="LiveId" clId="{54B403A2-ABA2-4108-9AEE-5144727635EE}" dt="2024-05-25T09:14:17.454" v="9438" actId="2710"/>
          <ac:spMkLst>
            <pc:docMk/>
            <pc:sldMk cId="385884973" sldId="491"/>
            <ac:spMk id="5" creationId="{A6A8298A-2937-35DA-D85C-6472219DC67F}"/>
          </ac:spMkLst>
        </pc:spChg>
      </pc:sldChg>
      <pc:sldChg chg="new">
        <pc:chgData name="Abdourahmane DIALLO" userId="4760343351f3e6f7" providerId="LiveId" clId="{54B403A2-ABA2-4108-9AEE-5144727635EE}" dt="2024-05-26T07:29:57.137" v="9692" actId="680"/>
        <pc:sldMkLst>
          <pc:docMk/>
          <pc:sldMk cId="1986970809" sldId="4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77904"/>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77904"/>
          </a:xfrm>
          <a:prstGeom prst="rect">
            <a:avLst/>
          </a:prstGeom>
        </p:spPr>
        <p:txBody>
          <a:bodyPr vert="horz" lIns="91440" tIns="45720" rIns="91440" bIns="45720" rtlCol="0"/>
          <a:lstStyle>
            <a:lvl1pPr algn="r">
              <a:defRPr sz="1200"/>
            </a:lvl1pPr>
          </a:lstStyle>
          <a:p>
            <a:fld id="{308D14DA-9838-4492-ABC8-8D1E1A98B918}" type="datetimeFigureOut">
              <a:rPr lang="fr-FR" smtClean="0"/>
              <a:t>25/05/2024</a:t>
            </a:fld>
            <a:endParaRPr lang="fr-FR"/>
          </a:p>
        </p:txBody>
      </p:sp>
      <p:sp>
        <p:nvSpPr>
          <p:cNvPr id="4" name="Espace réservé de l'image des diapositives 3"/>
          <p:cNvSpPr>
            <a:spLocks noGrp="1" noRot="1" noChangeAspect="1"/>
          </p:cNvSpPr>
          <p:nvPr>
            <p:ph type="sldImg" idx="2"/>
          </p:nvPr>
        </p:nvSpPr>
        <p:spPr>
          <a:xfrm>
            <a:off x="571500" y="1190625"/>
            <a:ext cx="5715000" cy="32146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583906"/>
            <a:ext cx="5486400" cy="3750469"/>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047097"/>
            <a:ext cx="2971800" cy="477903"/>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9047097"/>
            <a:ext cx="2971800" cy="477903"/>
          </a:xfrm>
          <a:prstGeom prst="rect">
            <a:avLst/>
          </a:prstGeom>
        </p:spPr>
        <p:txBody>
          <a:bodyPr vert="horz" lIns="91440" tIns="45720" rIns="91440" bIns="45720" rtlCol="0" anchor="b"/>
          <a:lstStyle>
            <a:lvl1pPr algn="r">
              <a:defRPr sz="1200"/>
            </a:lvl1pPr>
          </a:lstStyle>
          <a:p>
            <a:fld id="{22A4E1C7-1DF7-450B-9830-2E9B908E404B}" type="slidenum">
              <a:rPr lang="fr-FR" smtClean="0"/>
              <a:t>‹#›</a:t>
            </a:fld>
            <a:endParaRPr lang="fr-FR"/>
          </a:p>
        </p:txBody>
      </p:sp>
    </p:spTree>
    <p:extLst>
      <p:ext uri="{BB962C8B-B14F-4D97-AF65-F5344CB8AC3E}">
        <p14:creationId xmlns:p14="http://schemas.microsoft.com/office/powerpoint/2010/main" val="11047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a:t>
            </a:fld>
            <a:endParaRPr lang="fr-FR"/>
          </a:p>
        </p:txBody>
      </p:sp>
    </p:spTree>
    <p:extLst>
      <p:ext uri="{BB962C8B-B14F-4D97-AF65-F5344CB8AC3E}">
        <p14:creationId xmlns:p14="http://schemas.microsoft.com/office/powerpoint/2010/main" val="232875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10</a:t>
            </a:fld>
            <a:endParaRPr lang="fr-FR"/>
          </a:p>
        </p:txBody>
      </p:sp>
    </p:spTree>
    <p:extLst>
      <p:ext uri="{BB962C8B-B14F-4D97-AF65-F5344CB8AC3E}">
        <p14:creationId xmlns:p14="http://schemas.microsoft.com/office/powerpoint/2010/main" val="3170757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11</a:t>
            </a:fld>
            <a:endParaRPr lang="fr-FR"/>
          </a:p>
        </p:txBody>
      </p:sp>
    </p:spTree>
    <p:extLst>
      <p:ext uri="{BB962C8B-B14F-4D97-AF65-F5344CB8AC3E}">
        <p14:creationId xmlns:p14="http://schemas.microsoft.com/office/powerpoint/2010/main" val="2219707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13</a:t>
            </a:fld>
            <a:endParaRPr lang="fr-FR"/>
          </a:p>
        </p:txBody>
      </p:sp>
    </p:spTree>
    <p:extLst>
      <p:ext uri="{BB962C8B-B14F-4D97-AF65-F5344CB8AC3E}">
        <p14:creationId xmlns:p14="http://schemas.microsoft.com/office/powerpoint/2010/main" val="3490000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14</a:t>
            </a:fld>
            <a:endParaRPr lang="fr-FR"/>
          </a:p>
        </p:txBody>
      </p:sp>
    </p:spTree>
    <p:extLst>
      <p:ext uri="{BB962C8B-B14F-4D97-AF65-F5344CB8AC3E}">
        <p14:creationId xmlns:p14="http://schemas.microsoft.com/office/powerpoint/2010/main" val="1687677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15</a:t>
            </a:fld>
            <a:endParaRPr lang="fr-FR"/>
          </a:p>
        </p:txBody>
      </p:sp>
    </p:spTree>
    <p:extLst>
      <p:ext uri="{BB962C8B-B14F-4D97-AF65-F5344CB8AC3E}">
        <p14:creationId xmlns:p14="http://schemas.microsoft.com/office/powerpoint/2010/main" val="1719139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16</a:t>
            </a:fld>
            <a:endParaRPr lang="fr-FR"/>
          </a:p>
        </p:txBody>
      </p:sp>
    </p:spTree>
    <p:extLst>
      <p:ext uri="{BB962C8B-B14F-4D97-AF65-F5344CB8AC3E}">
        <p14:creationId xmlns:p14="http://schemas.microsoft.com/office/powerpoint/2010/main" val="2068060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fr-FR" dirty="0"/>
              <a:t>Citer </a:t>
            </a:r>
            <a:r>
              <a:rPr lang="fr-FR" dirty="0" err="1"/>
              <a:t>ref</a:t>
            </a: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18</a:t>
            </a:fld>
            <a:endParaRPr lang="fr-FR"/>
          </a:p>
        </p:txBody>
      </p:sp>
    </p:spTree>
    <p:extLst>
      <p:ext uri="{BB962C8B-B14F-4D97-AF65-F5344CB8AC3E}">
        <p14:creationId xmlns:p14="http://schemas.microsoft.com/office/powerpoint/2010/main" val="3675168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fr-FR" dirty="0"/>
              <a:t>K cross validation, Test, Good balance 80:20, Distribution (</a:t>
            </a:r>
            <a:r>
              <a:rPr lang="fr-FR" dirty="0" err="1"/>
              <a:t>resonse</a:t>
            </a:r>
            <a:r>
              <a:rPr lang="fr-FR" dirty="0"/>
              <a:t> var and </a:t>
            </a:r>
            <a:r>
              <a:rPr lang="fr-FR" dirty="0" err="1"/>
              <a:t>predictors</a:t>
            </a:r>
            <a:r>
              <a:rPr lang="fr-FR" dirty="0"/>
              <a:t>), </a:t>
            </a: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19</a:t>
            </a:fld>
            <a:endParaRPr lang="fr-FR"/>
          </a:p>
        </p:txBody>
      </p:sp>
    </p:spTree>
    <p:extLst>
      <p:ext uri="{BB962C8B-B14F-4D97-AF65-F5344CB8AC3E}">
        <p14:creationId xmlns:p14="http://schemas.microsoft.com/office/powerpoint/2010/main" val="315788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fr-FR" dirty="0"/>
              <a:t>K cross validation, Test, Good balance 80:20, Distribution (</a:t>
            </a:r>
            <a:r>
              <a:rPr lang="fr-FR" dirty="0" err="1"/>
              <a:t>resonse</a:t>
            </a:r>
            <a:r>
              <a:rPr lang="fr-FR" dirty="0"/>
              <a:t> var and </a:t>
            </a:r>
            <a:r>
              <a:rPr lang="fr-FR" dirty="0" err="1"/>
              <a:t>predictors</a:t>
            </a:r>
            <a:r>
              <a:rPr lang="fr-FR" dirty="0"/>
              <a:t>), </a:t>
            </a: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20</a:t>
            </a:fld>
            <a:endParaRPr lang="fr-FR"/>
          </a:p>
        </p:txBody>
      </p:sp>
    </p:spTree>
    <p:extLst>
      <p:ext uri="{BB962C8B-B14F-4D97-AF65-F5344CB8AC3E}">
        <p14:creationId xmlns:p14="http://schemas.microsoft.com/office/powerpoint/2010/main" val="1216811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fr-FR" b="0" i="0" dirty="0">
                <a:solidFill>
                  <a:srgbClr val="111111"/>
                </a:solidFill>
                <a:effectLst/>
                <a:highlight>
                  <a:srgbClr val="FFFFFF"/>
                </a:highlight>
                <a:latin typeface="Times New Roman" panose="02020603050405020304" pitchFamily="18" charset="0"/>
                <a:cs typeface="Times New Roman" panose="02020603050405020304" pitchFamily="18" charset="0"/>
              </a:rPr>
              <a:t>Le REML est une méthode d’estimation des paramètres dans les modèles statistiques qui maximise la vraisemblance des résidus, offrant des avantages tels que des estimations non biaisées et une robustesse face aux violations de l’hypothèse de normalité.</a:t>
            </a:r>
            <a:endParaRPr lang="fr-FR" b="0" dirty="0">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22</a:t>
            </a:fld>
            <a:endParaRPr lang="fr-FR"/>
          </a:p>
        </p:txBody>
      </p:sp>
    </p:spTree>
    <p:extLst>
      <p:ext uri="{BB962C8B-B14F-4D97-AF65-F5344CB8AC3E}">
        <p14:creationId xmlns:p14="http://schemas.microsoft.com/office/powerpoint/2010/main" val="3735793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a:t>
            </a:fld>
            <a:endParaRPr lang="fr-FR"/>
          </a:p>
        </p:txBody>
      </p:sp>
    </p:spTree>
    <p:extLst>
      <p:ext uri="{BB962C8B-B14F-4D97-AF65-F5344CB8AC3E}">
        <p14:creationId xmlns:p14="http://schemas.microsoft.com/office/powerpoint/2010/main" val="2909751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23</a:t>
            </a:fld>
            <a:endParaRPr lang="fr-FR"/>
          </a:p>
        </p:txBody>
      </p:sp>
    </p:spTree>
    <p:extLst>
      <p:ext uri="{BB962C8B-B14F-4D97-AF65-F5344CB8AC3E}">
        <p14:creationId xmlns:p14="http://schemas.microsoft.com/office/powerpoint/2010/main" val="1264942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24</a:t>
            </a:fld>
            <a:endParaRPr lang="fr-FR"/>
          </a:p>
        </p:txBody>
      </p:sp>
    </p:spTree>
    <p:extLst>
      <p:ext uri="{BB962C8B-B14F-4D97-AF65-F5344CB8AC3E}">
        <p14:creationId xmlns:p14="http://schemas.microsoft.com/office/powerpoint/2010/main" val="158422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fr-FR" i="1" dirty="0" err="1">
                <a:effectLst/>
                <a:latin typeface="Calibri" panose="020F0502020204030204" pitchFamily="34" charset="0"/>
                <a:ea typeface="Calibri" panose="020F0502020204030204" pitchFamily="34" charset="0"/>
                <a:cs typeface="Calibri" panose="020F0502020204030204" pitchFamily="34" charset="0"/>
              </a:rPr>
              <a:t>input_shape</a:t>
            </a:r>
            <a:r>
              <a:rPr lang="fr-FR" dirty="0">
                <a:effectLst/>
                <a:latin typeface="Calibri" panose="020F0502020204030204" pitchFamily="34" charset="0"/>
                <a:ea typeface="Calibri" panose="020F0502020204030204" pitchFamily="34" charset="0"/>
                <a:cs typeface="Calibri" panose="020F0502020204030204" pitchFamily="34" charset="0"/>
              </a:rPr>
              <a:t> = 15 </a:t>
            </a:r>
          </a:p>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25</a:t>
            </a:fld>
            <a:endParaRPr lang="fr-FR"/>
          </a:p>
        </p:txBody>
      </p:sp>
    </p:spTree>
    <p:extLst>
      <p:ext uri="{BB962C8B-B14F-4D97-AF65-F5344CB8AC3E}">
        <p14:creationId xmlns:p14="http://schemas.microsoft.com/office/powerpoint/2010/main" val="2062689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26</a:t>
            </a:fld>
            <a:endParaRPr lang="fr-FR"/>
          </a:p>
        </p:txBody>
      </p:sp>
    </p:spTree>
    <p:extLst>
      <p:ext uri="{BB962C8B-B14F-4D97-AF65-F5344CB8AC3E}">
        <p14:creationId xmlns:p14="http://schemas.microsoft.com/office/powerpoint/2010/main" val="767495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28</a:t>
            </a:fld>
            <a:endParaRPr lang="fr-FR"/>
          </a:p>
        </p:txBody>
      </p:sp>
    </p:spTree>
    <p:extLst>
      <p:ext uri="{BB962C8B-B14F-4D97-AF65-F5344CB8AC3E}">
        <p14:creationId xmlns:p14="http://schemas.microsoft.com/office/powerpoint/2010/main" val="3807705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The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parameter</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a:effectLst/>
                <a:latin typeface="Cambria Math" panose="02040503050406030204" pitchFamily="18" charset="0"/>
                <a:ea typeface="Yu Mincho" panose="02020400000000000000" pitchFamily="18" charset="-128"/>
                <a:cs typeface="Cambria Math" panose="02040503050406030204" pitchFamily="18" charset="0"/>
              </a:rPr>
              <a:t>𝑝</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is</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the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weighting</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parameter</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that</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is</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applied</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as an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exponent</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to the distance. A large </a:t>
            </a:r>
            <a:r>
              <a:rPr lang="fr-FR" sz="1200" kern="100" dirty="0">
                <a:effectLst/>
                <a:latin typeface="Cambria Math" panose="02040503050406030204" pitchFamily="18" charset="0"/>
                <a:ea typeface="Yu Mincho" panose="02020400000000000000" pitchFamily="18" charset="-128"/>
                <a:cs typeface="Cambria Math" panose="02040503050406030204" pitchFamily="18" charset="0"/>
              </a:rPr>
              <a:t>𝑝</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indicates</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that</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nearby</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points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exert</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much</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greater</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influence on the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unsampled</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location </a:t>
            </a:r>
            <a:r>
              <a:rPr lang="fr-FR" kern="100" dirty="0" err="1">
                <a:effectLst/>
                <a:latin typeface="Times New Roman" panose="02020603050405020304" pitchFamily="18" charset="0"/>
                <a:ea typeface="Yu Mincho" panose="02020400000000000000" pitchFamily="18" charset="-128"/>
                <a:cs typeface="Times New Roman" panose="02020603050405020304" pitchFamily="18" charset="0"/>
              </a:rPr>
              <a:t>than</a:t>
            </a:r>
            <a:r>
              <a:rPr lang="fr-FR" kern="100" dirty="0">
                <a:effectLst/>
                <a:latin typeface="Times New Roman" panose="02020603050405020304" pitchFamily="18" charset="0"/>
                <a:ea typeface="Yu Mincho" panose="02020400000000000000" pitchFamily="18" charset="-128"/>
                <a:cs typeface="Times New Roman" panose="02020603050405020304" pitchFamily="18" charset="0"/>
              </a:rPr>
              <a:t> a distant point.</a:t>
            </a: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30</a:t>
            </a:fld>
            <a:endParaRPr lang="fr-FR"/>
          </a:p>
        </p:txBody>
      </p:sp>
    </p:spTree>
    <p:extLst>
      <p:ext uri="{BB962C8B-B14F-4D97-AF65-F5344CB8AC3E}">
        <p14:creationId xmlns:p14="http://schemas.microsoft.com/office/powerpoint/2010/main" val="4122054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The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parameter</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a:effectLst/>
                <a:latin typeface="Cambria Math" panose="02040503050406030204" pitchFamily="18" charset="0"/>
                <a:ea typeface="Yu Mincho" panose="02020400000000000000" pitchFamily="18" charset="-128"/>
                <a:cs typeface="Cambria Math" panose="02040503050406030204" pitchFamily="18" charset="0"/>
              </a:rPr>
              <a:t>𝑝</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is</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the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weighting</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parameter</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that</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is</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applied</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as an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exponent</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to the distance. A large </a:t>
            </a:r>
            <a:r>
              <a:rPr lang="fr-FR" sz="1200" kern="100" dirty="0">
                <a:effectLst/>
                <a:latin typeface="Cambria Math" panose="02040503050406030204" pitchFamily="18" charset="0"/>
                <a:ea typeface="Yu Mincho" panose="02020400000000000000" pitchFamily="18" charset="-128"/>
                <a:cs typeface="Cambria Math" panose="02040503050406030204" pitchFamily="18" charset="0"/>
              </a:rPr>
              <a:t>𝑝</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indicates</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that</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nearby</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points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exert</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much</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greater</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influence on the </a:t>
            </a:r>
            <a:r>
              <a:rPr lang="fr-FR" sz="1200" kern="100" dirty="0" err="1">
                <a:effectLst/>
                <a:latin typeface="Times New Roman" panose="02020603050405020304" pitchFamily="18" charset="0"/>
                <a:ea typeface="Yu Mincho" panose="02020400000000000000" pitchFamily="18" charset="-128"/>
                <a:cs typeface="Times New Roman" panose="02020603050405020304" pitchFamily="18" charset="0"/>
              </a:rPr>
              <a:t>unsampled</a:t>
            </a:r>
            <a:r>
              <a:rPr lang="fr-FR" sz="1200" kern="100" dirty="0">
                <a:effectLst/>
                <a:latin typeface="Times New Roman" panose="02020603050405020304" pitchFamily="18" charset="0"/>
                <a:ea typeface="Yu Mincho" panose="02020400000000000000" pitchFamily="18" charset="-128"/>
                <a:cs typeface="Times New Roman" panose="02020603050405020304" pitchFamily="18" charset="0"/>
              </a:rPr>
              <a:t> location </a:t>
            </a:r>
            <a:r>
              <a:rPr lang="fr-FR" kern="100" dirty="0" err="1">
                <a:effectLst/>
                <a:latin typeface="Times New Roman" panose="02020603050405020304" pitchFamily="18" charset="0"/>
                <a:ea typeface="Yu Mincho" panose="02020400000000000000" pitchFamily="18" charset="-128"/>
                <a:cs typeface="Times New Roman" panose="02020603050405020304" pitchFamily="18" charset="0"/>
              </a:rPr>
              <a:t>than</a:t>
            </a:r>
            <a:r>
              <a:rPr lang="fr-FR" kern="100" dirty="0">
                <a:effectLst/>
                <a:latin typeface="Times New Roman" panose="02020603050405020304" pitchFamily="18" charset="0"/>
                <a:ea typeface="Yu Mincho" panose="02020400000000000000" pitchFamily="18" charset="-128"/>
                <a:cs typeface="Times New Roman" panose="02020603050405020304" pitchFamily="18" charset="0"/>
              </a:rPr>
              <a:t> a distant point.</a:t>
            </a: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31</a:t>
            </a:fld>
            <a:endParaRPr lang="fr-FR"/>
          </a:p>
        </p:txBody>
      </p:sp>
    </p:spTree>
    <p:extLst>
      <p:ext uri="{BB962C8B-B14F-4D97-AF65-F5344CB8AC3E}">
        <p14:creationId xmlns:p14="http://schemas.microsoft.com/office/powerpoint/2010/main" val="116499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32</a:t>
            </a:fld>
            <a:endParaRPr lang="fr-FR"/>
          </a:p>
        </p:txBody>
      </p:sp>
    </p:spTree>
    <p:extLst>
      <p:ext uri="{BB962C8B-B14F-4D97-AF65-F5344CB8AC3E}">
        <p14:creationId xmlns:p14="http://schemas.microsoft.com/office/powerpoint/2010/main" val="3946392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34</a:t>
            </a:fld>
            <a:endParaRPr lang="fr-FR"/>
          </a:p>
        </p:txBody>
      </p:sp>
    </p:spTree>
    <p:extLst>
      <p:ext uri="{BB962C8B-B14F-4D97-AF65-F5344CB8AC3E}">
        <p14:creationId xmlns:p14="http://schemas.microsoft.com/office/powerpoint/2010/main" val="834604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en-US" dirty="0">
                <a:latin typeface="Calibri" panose="020F0502020204030204" pitchFamily="34" charset="0"/>
                <a:cs typeface="Calibri" panose="020F0502020204030204" pitchFamily="34" charset="0"/>
              </a:rPr>
              <a:t>Less data on total biomass</a:t>
            </a:r>
          </a:p>
          <a:p>
            <a:pPr>
              <a:lnSpc>
                <a:spcPct val="150000"/>
              </a:lnSpc>
            </a:pPr>
            <a:r>
              <a:rPr lang="en-US" dirty="0">
                <a:latin typeface="Calibri" panose="020F0502020204030204" pitchFamily="34" charset="0"/>
                <a:cs typeface="Calibri" panose="020F0502020204030204" pitchFamily="34" charset="0"/>
              </a:rPr>
              <a:t>Climate and soil variables come from external databases
Six types of land use</a:t>
            </a:r>
            <a:endParaRPr lang="fr-FR"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35</a:t>
            </a:fld>
            <a:endParaRPr lang="fr-FR"/>
          </a:p>
        </p:txBody>
      </p:sp>
    </p:spTree>
    <p:extLst>
      <p:ext uri="{BB962C8B-B14F-4D97-AF65-F5344CB8AC3E}">
        <p14:creationId xmlns:p14="http://schemas.microsoft.com/office/powerpoint/2010/main" val="360957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a:t>
            </a:fld>
            <a:endParaRPr lang="fr-FR"/>
          </a:p>
        </p:txBody>
      </p:sp>
    </p:spTree>
    <p:extLst>
      <p:ext uri="{BB962C8B-B14F-4D97-AF65-F5344CB8AC3E}">
        <p14:creationId xmlns:p14="http://schemas.microsoft.com/office/powerpoint/2010/main" val="1165078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36</a:t>
            </a:fld>
            <a:endParaRPr lang="fr-FR"/>
          </a:p>
        </p:txBody>
      </p:sp>
    </p:spTree>
    <p:extLst>
      <p:ext uri="{BB962C8B-B14F-4D97-AF65-F5344CB8AC3E}">
        <p14:creationId xmlns:p14="http://schemas.microsoft.com/office/powerpoint/2010/main" val="4203746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38</a:t>
            </a:fld>
            <a:endParaRPr lang="fr-FR"/>
          </a:p>
        </p:txBody>
      </p:sp>
    </p:spTree>
    <p:extLst>
      <p:ext uri="{BB962C8B-B14F-4D97-AF65-F5344CB8AC3E}">
        <p14:creationId xmlns:p14="http://schemas.microsoft.com/office/powerpoint/2010/main" val="3584992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39</a:t>
            </a:fld>
            <a:endParaRPr lang="fr-FR"/>
          </a:p>
        </p:txBody>
      </p:sp>
    </p:spTree>
    <p:extLst>
      <p:ext uri="{BB962C8B-B14F-4D97-AF65-F5344CB8AC3E}">
        <p14:creationId xmlns:p14="http://schemas.microsoft.com/office/powerpoint/2010/main" val="1770705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40</a:t>
            </a:fld>
            <a:endParaRPr lang="fr-FR"/>
          </a:p>
        </p:txBody>
      </p:sp>
    </p:spTree>
    <p:extLst>
      <p:ext uri="{BB962C8B-B14F-4D97-AF65-F5344CB8AC3E}">
        <p14:creationId xmlns:p14="http://schemas.microsoft.com/office/powerpoint/2010/main" val="68341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41</a:t>
            </a:fld>
            <a:endParaRPr lang="fr-FR"/>
          </a:p>
        </p:txBody>
      </p:sp>
    </p:spTree>
    <p:extLst>
      <p:ext uri="{BB962C8B-B14F-4D97-AF65-F5344CB8AC3E}">
        <p14:creationId xmlns:p14="http://schemas.microsoft.com/office/powerpoint/2010/main" val="1882506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2A4E1C7-1DF7-450B-9830-2E9B908E404B}" type="slidenum">
              <a:rPr lang="fr-FR" smtClean="0"/>
              <a:t>47</a:t>
            </a:fld>
            <a:endParaRPr lang="fr-FR"/>
          </a:p>
        </p:txBody>
      </p:sp>
    </p:spTree>
    <p:extLst>
      <p:ext uri="{BB962C8B-B14F-4D97-AF65-F5344CB8AC3E}">
        <p14:creationId xmlns:p14="http://schemas.microsoft.com/office/powerpoint/2010/main" val="1566204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48</a:t>
            </a:fld>
            <a:endParaRPr lang="fr-FR"/>
          </a:p>
        </p:txBody>
      </p:sp>
    </p:spTree>
    <p:extLst>
      <p:ext uri="{BB962C8B-B14F-4D97-AF65-F5344CB8AC3E}">
        <p14:creationId xmlns:p14="http://schemas.microsoft.com/office/powerpoint/2010/main" val="1887427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2A4E1C7-1DF7-450B-9830-2E9B908E404B}" type="slidenum">
              <a:rPr lang="fr-FR" smtClean="0"/>
              <a:t>49</a:t>
            </a:fld>
            <a:endParaRPr lang="fr-FR"/>
          </a:p>
        </p:txBody>
      </p:sp>
    </p:spTree>
    <p:extLst>
      <p:ext uri="{BB962C8B-B14F-4D97-AF65-F5344CB8AC3E}">
        <p14:creationId xmlns:p14="http://schemas.microsoft.com/office/powerpoint/2010/main" val="3275112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52</a:t>
            </a:fld>
            <a:endParaRPr lang="fr-FR"/>
          </a:p>
        </p:txBody>
      </p:sp>
    </p:spTree>
    <p:extLst>
      <p:ext uri="{BB962C8B-B14F-4D97-AF65-F5344CB8AC3E}">
        <p14:creationId xmlns:p14="http://schemas.microsoft.com/office/powerpoint/2010/main" val="1690176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53</a:t>
            </a:fld>
            <a:endParaRPr lang="fr-FR"/>
          </a:p>
        </p:txBody>
      </p:sp>
    </p:spTree>
    <p:extLst>
      <p:ext uri="{BB962C8B-B14F-4D97-AF65-F5344CB8AC3E}">
        <p14:creationId xmlns:p14="http://schemas.microsoft.com/office/powerpoint/2010/main" val="3213503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a:t>
            </a:fld>
            <a:endParaRPr lang="fr-FR"/>
          </a:p>
        </p:txBody>
      </p:sp>
    </p:spTree>
    <p:extLst>
      <p:ext uri="{BB962C8B-B14F-4D97-AF65-F5344CB8AC3E}">
        <p14:creationId xmlns:p14="http://schemas.microsoft.com/office/powerpoint/2010/main" val="1728194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a:t>
            </a:fld>
            <a:endParaRPr lang="fr-FR"/>
          </a:p>
        </p:txBody>
      </p:sp>
    </p:spTree>
    <p:extLst>
      <p:ext uri="{BB962C8B-B14F-4D97-AF65-F5344CB8AC3E}">
        <p14:creationId xmlns:p14="http://schemas.microsoft.com/office/powerpoint/2010/main" val="4237260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6</a:t>
            </a:fld>
            <a:endParaRPr lang="fr-FR"/>
          </a:p>
        </p:txBody>
      </p:sp>
    </p:spTree>
    <p:extLst>
      <p:ext uri="{BB962C8B-B14F-4D97-AF65-F5344CB8AC3E}">
        <p14:creationId xmlns:p14="http://schemas.microsoft.com/office/powerpoint/2010/main" val="33123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7</a:t>
            </a:fld>
            <a:endParaRPr lang="fr-FR"/>
          </a:p>
        </p:txBody>
      </p:sp>
    </p:spTree>
    <p:extLst>
      <p:ext uri="{BB962C8B-B14F-4D97-AF65-F5344CB8AC3E}">
        <p14:creationId xmlns:p14="http://schemas.microsoft.com/office/powerpoint/2010/main" val="345306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8</a:t>
            </a:fld>
            <a:endParaRPr lang="fr-FR"/>
          </a:p>
        </p:txBody>
      </p:sp>
    </p:spTree>
    <p:extLst>
      <p:ext uri="{BB962C8B-B14F-4D97-AF65-F5344CB8AC3E}">
        <p14:creationId xmlns:p14="http://schemas.microsoft.com/office/powerpoint/2010/main" val="131797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9</a:t>
            </a:fld>
            <a:endParaRPr lang="fr-FR"/>
          </a:p>
        </p:txBody>
      </p:sp>
    </p:spTree>
    <p:extLst>
      <p:ext uri="{BB962C8B-B14F-4D97-AF65-F5344CB8AC3E}">
        <p14:creationId xmlns:p14="http://schemas.microsoft.com/office/powerpoint/2010/main" val="75888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2AE47ECE-2A96-4A19-B649-7B23501948E3}" type="datetime1">
              <a:rPr lang="fr-FR" smtClean="0"/>
              <a:t>25/05/2024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2362500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0C05379-0D36-4C9C-942F-98B41017CB48}" type="datetime1">
              <a:rPr lang="fr-FR" smtClean="0"/>
              <a:t>25/05/2024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3950683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6B2420A-B766-4B6B-8B09-85A452782B99}" type="datetime1">
              <a:rPr lang="fr-FR" smtClean="0"/>
              <a:t>25/05/2024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1766865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AADDD5FF-025A-4F3C-BE8B-6E8206A0B715}" type="datetime1">
              <a:rPr lang="fr-FR" smtClean="0"/>
              <a:t>25/05/2024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1779624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3BAF4EB3-F940-473E-8B31-D2B24C54293B}" type="datetime1">
              <a:rPr lang="fr-FR" smtClean="0"/>
              <a:t>25/05/2024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2348019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D9106B73-EC0D-47F7-8EDA-0BDFE7511408}" type="datetime1">
              <a:rPr lang="fr-FR" smtClean="0"/>
              <a:t>25/05/2024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3830997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25E6C46A-0BD6-4FF2-B0AB-FAD86621BA90}" type="datetime1">
              <a:rPr lang="fr-FR" smtClean="0"/>
              <a:t>25/05/2024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339351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0FC3E095-4AF8-4AEB-A180-A0F08E506571}" type="datetime1">
              <a:rPr lang="fr-FR" smtClean="0"/>
              <a:t>25/05/2024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395092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E436F96-B716-4E72-839D-A409D5A9993C}" type="datetime1">
              <a:rPr lang="fr-FR" smtClean="0"/>
              <a:t>25/05/2024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201858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5ED8B87B-C330-42B5-8620-562D03AB68F3}" type="datetime1">
              <a:rPr lang="fr-FR" smtClean="0"/>
              <a:t>25/05/2024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1931852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4F877FB-61B9-45DC-95A0-EE2C58FF5514}" type="datetime1">
              <a:rPr lang="fr-FR" smtClean="0"/>
              <a:t>25/05/2024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302422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D221-2A23-4A13-8E1E-CD2C7DA39B0D}" type="datetime1">
              <a:rPr lang="fr-FR" smtClean="0"/>
              <a:t>25/05/2024</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E963B7-37A0-4AC9-95FB-AD85C5B13107}" type="slidenum">
              <a:rPr lang="fr-FR" smtClean="0"/>
              <a:t>‹#›</a:t>
            </a:fld>
            <a:endParaRPr lang="fr-FR"/>
          </a:p>
        </p:txBody>
      </p:sp>
    </p:spTree>
    <p:extLst>
      <p:ext uri="{BB962C8B-B14F-4D97-AF65-F5344CB8AC3E}">
        <p14:creationId xmlns:p14="http://schemas.microsoft.com/office/powerpoint/2010/main" val="226696050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7.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330.png"/></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6.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7.png"/><Relationship Id="rId9"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60.pn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70.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rpubs.com/Abdou_diallo" TargetMode="External"/><Relationship Id="rId2" Type="http://schemas.openxmlformats.org/officeDocument/2006/relationships/hyperlink" Target="https://github.com/diallo-abdou/stage_abdou_m2"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4.png"/><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6.png"/><Relationship Id="rId1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104565" y="2503455"/>
            <a:ext cx="9982870" cy="1208262"/>
          </a:xfrm>
        </p:spPr>
        <p:txBody>
          <a:bodyPr>
            <a:noAutofit/>
          </a:bodyPr>
          <a:lstStyle/>
          <a:p>
            <a:pPr>
              <a:lnSpc>
                <a:spcPct val="150000"/>
              </a:lnSpc>
            </a:pPr>
            <a:r>
              <a:rPr lang="en-US" sz="2800" b="1" dirty="0">
                <a:latin typeface="Calibri" panose="020F0502020204030204" pitchFamily="34" charset="0"/>
                <a:cs typeface="Calibri" panose="020F0502020204030204" pitchFamily="34" charset="0"/>
              </a:rPr>
              <a:t>Modeling and predicting earthworm diversity and distribution in France: A comparative approach using multiple algorithms</a:t>
            </a:r>
            <a:endParaRPr lang="fr-FR" sz="2800" b="1" dirty="0">
              <a:latin typeface="Calibri" panose="020F0502020204030204" pitchFamily="34" charset="0"/>
              <a:cs typeface="Calibri" panose="020F0502020204030204" pitchFamily="34" charset="0"/>
            </a:endParaRPr>
          </a:p>
        </p:txBody>
      </p:sp>
      <p:sp>
        <p:nvSpPr>
          <p:cNvPr id="4" name="Rectangle 3"/>
          <p:cNvSpPr/>
          <p:nvPr/>
        </p:nvSpPr>
        <p:spPr>
          <a:xfrm>
            <a:off x="5977217" y="3244334"/>
            <a:ext cx="242374" cy="369332"/>
          </a:xfrm>
          <a:prstGeom prst="rect">
            <a:avLst/>
          </a:prstGeom>
        </p:spPr>
        <p:txBody>
          <a:bodyPr wrap="none">
            <a:spAutoFit/>
          </a:bodyPr>
          <a:lstStyle/>
          <a:p>
            <a:r>
              <a:rPr lang="fr-FR" b="0" dirty="0">
                <a:effectLst/>
                <a:latin typeface="Calibri" panose="020F0502020204030204" pitchFamily="34" charset="0"/>
                <a:cs typeface="Calibri" panose="020F0502020204030204" pitchFamily="34" charset="0"/>
              </a:rPr>
              <a:t> </a:t>
            </a:r>
            <a:endParaRPr lang="fr-FR" dirty="0">
              <a:latin typeface="Calibri" panose="020F0502020204030204" pitchFamily="34" charset="0"/>
              <a:cs typeface="Calibri" panose="020F0502020204030204" pitchFamily="34" charset="0"/>
            </a:endParaRPr>
          </a:p>
        </p:txBody>
      </p:sp>
      <p:sp>
        <p:nvSpPr>
          <p:cNvPr id="11" name="Rectangle 10"/>
          <p:cNvSpPr/>
          <p:nvPr/>
        </p:nvSpPr>
        <p:spPr>
          <a:xfrm>
            <a:off x="298191" y="4739419"/>
            <a:ext cx="3392319" cy="1711366"/>
          </a:xfrm>
          <a:prstGeom prst="rect">
            <a:avLst/>
          </a:prstGeom>
        </p:spPr>
        <p:txBody>
          <a:bodyPr wrap="square">
            <a:spAutoFit/>
          </a:bodyPr>
          <a:lstStyle/>
          <a:p>
            <a:pPr>
              <a:lnSpc>
                <a:spcPct val="150000"/>
              </a:lnSpc>
            </a:pPr>
            <a:r>
              <a:rPr lang="fr-FR" b="1" dirty="0" err="1">
                <a:latin typeface="Calibri" panose="020F0502020204030204" pitchFamily="34" charset="0"/>
                <a:cs typeface="Calibri" panose="020F0502020204030204" pitchFamily="34" charset="0"/>
              </a:rPr>
              <a:t>Internship</a:t>
            </a:r>
            <a:r>
              <a:rPr lang="fr-FR" b="1" dirty="0">
                <a:latin typeface="Calibri" panose="020F0502020204030204" pitchFamily="34" charset="0"/>
                <a:cs typeface="Calibri" panose="020F0502020204030204" pitchFamily="34" charset="0"/>
              </a:rPr>
              <a:t> </a:t>
            </a:r>
            <a:r>
              <a:rPr lang="fr-FR" b="1" dirty="0" err="1">
                <a:latin typeface="Calibri" panose="020F0502020204030204" pitchFamily="34" charset="0"/>
                <a:cs typeface="Calibri" panose="020F0502020204030204" pitchFamily="34" charset="0"/>
              </a:rPr>
              <a:t>supervisor</a:t>
            </a:r>
            <a:endParaRPr lang="fr-FR" b="1" dirty="0">
              <a:latin typeface="Calibri" panose="020F0502020204030204" pitchFamily="34" charset="0"/>
              <a:cs typeface="Calibri" panose="020F0502020204030204" pitchFamily="34" charset="0"/>
            </a:endParaRPr>
          </a:p>
          <a:p>
            <a:pPr lvl="2">
              <a:lnSpc>
                <a:spcPct val="150000"/>
              </a:lnSpc>
            </a:pPr>
            <a:r>
              <a:rPr lang="fr-FR" i="1" dirty="0">
                <a:latin typeface="Calibri" panose="020F0502020204030204" pitchFamily="34" charset="0"/>
                <a:cs typeface="Calibri" panose="020F0502020204030204" pitchFamily="34" charset="0"/>
              </a:rPr>
              <a:t>Daniel CLUZEAU,</a:t>
            </a:r>
          </a:p>
          <a:p>
            <a:pPr lvl="2">
              <a:lnSpc>
                <a:spcPct val="150000"/>
              </a:lnSpc>
            </a:pPr>
            <a:r>
              <a:rPr lang="fr-FR" i="1" dirty="0">
                <a:latin typeface="Calibri" panose="020F0502020204030204" pitchFamily="34" charset="0"/>
                <a:cs typeface="Calibri" panose="020F0502020204030204" pitchFamily="34" charset="0"/>
              </a:rPr>
              <a:t>Kevin HOEFFNER </a:t>
            </a:r>
          </a:p>
          <a:p>
            <a:pPr lvl="2">
              <a:lnSpc>
                <a:spcPct val="150000"/>
              </a:lnSpc>
            </a:pPr>
            <a:r>
              <a:rPr lang="fr-FR" dirty="0">
                <a:latin typeface="Calibri" panose="020F0502020204030204" pitchFamily="34" charset="0"/>
                <a:cs typeface="Calibri" panose="020F0502020204030204" pitchFamily="34" charset="0"/>
              </a:rPr>
              <a:t>Walid HORRIGUE</a:t>
            </a:r>
          </a:p>
        </p:txBody>
      </p:sp>
      <p:sp>
        <p:nvSpPr>
          <p:cNvPr id="5" name="ZoneTexte 4"/>
          <p:cNvSpPr txBox="1"/>
          <p:nvPr/>
        </p:nvSpPr>
        <p:spPr>
          <a:xfrm>
            <a:off x="4314214" y="4216507"/>
            <a:ext cx="3737299" cy="461665"/>
          </a:xfrm>
          <a:prstGeom prst="rect">
            <a:avLst/>
          </a:prstGeom>
          <a:noFill/>
        </p:spPr>
        <p:txBody>
          <a:bodyPr wrap="square" rtlCol="0">
            <a:spAutoFit/>
          </a:bodyPr>
          <a:lstStyle/>
          <a:p>
            <a:r>
              <a:rPr lang="fr-FR" sz="2400" b="1" dirty="0">
                <a:latin typeface="Calibri" panose="020F0502020204030204" pitchFamily="34" charset="0"/>
                <a:cs typeface="Calibri" panose="020F0502020204030204" pitchFamily="34" charset="0"/>
              </a:rPr>
              <a:t>Abdourahmane DIALLO</a:t>
            </a:r>
          </a:p>
        </p:txBody>
      </p:sp>
      <p:sp>
        <p:nvSpPr>
          <p:cNvPr id="2" name="Espace réservé du numéro de diapositive 1"/>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1</a:t>
            </a:fld>
            <a:endParaRPr lang="fr-FR" dirty="0">
              <a:latin typeface="Calibri" panose="020F0502020204030204" pitchFamily="34" charset="0"/>
              <a:cs typeface="Calibri" panose="020F0502020204030204" pitchFamily="34" charset="0"/>
            </a:endParaRPr>
          </a:p>
        </p:txBody>
      </p:sp>
      <p:sp>
        <p:nvSpPr>
          <p:cNvPr id="9" name="Rectangle 8"/>
          <p:cNvSpPr/>
          <p:nvPr/>
        </p:nvSpPr>
        <p:spPr>
          <a:xfrm>
            <a:off x="7281500" y="4887784"/>
            <a:ext cx="5100587" cy="1234440"/>
          </a:xfrm>
          <a:prstGeom prst="rect">
            <a:avLst/>
          </a:prstGeom>
        </p:spPr>
        <p:txBody>
          <a:bodyPr wrap="square">
            <a:spAutoFit/>
          </a:bodyPr>
          <a:lstStyle/>
          <a:p>
            <a:pPr>
              <a:lnSpc>
                <a:spcPct val="115000"/>
              </a:lnSpc>
              <a:spcAft>
                <a:spcPts val="800"/>
              </a:spcAft>
              <a:tabLst>
                <a:tab pos="2600325" algn="l"/>
              </a:tabLst>
            </a:pPr>
            <a:r>
              <a:rPr lang="fr-FR" b="1" dirty="0" err="1">
                <a:latin typeface="Calibri" panose="020F0502020204030204" pitchFamily="34" charset="0"/>
                <a:ea typeface="Calibri" panose="020F0502020204030204" pitchFamily="34" charset="0"/>
                <a:cs typeface="Calibri" panose="020F0502020204030204" pitchFamily="34" charset="0"/>
              </a:rPr>
              <a:t>Laboratory</a:t>
            </a:r>
            <a:r>
              <a:rPr lang="fr-FR" b="1" dirty="0">
                <a:latin typeface="Calibri" panose="020F0502020204030204" pitchFamily="34" charset="0"/>
                <a:ea typeface="Calibri" panose="020F0502020204030204" pitchFamily="34" charset="0"/>
                <a:cs typeface="Calibri" panose="020F0502020204030204" pitchFamily="34" charset="0"/>
              </a:rPr>
              <a:t> </a:t>
            </a:r>
          </a:p>
          <a:p>
            <a:pPr lvl="1">
              <a:lnSpc>
                <a:spcPct val="115000"/>
              </a:lnSpc>
              <a:spcAft>
                <a:spcPts val="800"/>
              </a:spcAft>
              <a:tabLst>
                <a:tab pos="2600325" algn="l"/>
              </a:tabLst>
            </a:pPr>
            <a:r>
              <a:rPr lang="fr-FR" dirty="0">
                <a:latin typeface="Calibri" panose="020F0502020204030204" pitchFamily="34" charset="0"/>
                <a:ea typeface="Calibri" panose="020F0502020204030204" pitchFamily="34" charset="0"/>
                <a:cs typeface="Calibri" panose="020F0502020204030204" pitchFamily="34" charset="0"/>
              </a:rPr>
              <a:t>UMR 6553 ECOBIO –Université de Rennes</a:t>
            </a:r>
          </a:p>
          <a:p>
            <a:pPr lvl="1">
              <a:lnSpc>
                <a:spcPct val="115000"/>
              </a:lnSpc>
              <a:spcAft>
                <a:spcPts val="800"/>
              </a:spcAft>
              <a:tabLst>
                <a:tab pos="2600325" algn="l"/>
              </a:tabLst>
            </a:pPr>
            <a:r>
              <a:rPr lang="fr-FR" dirty="0">
                <a:latin typeface="Calibri" panose="020F0502020204030204" pitchFamily="34" charset="0"/>
                <a:ea typeface="Calibri" panose="020F0502020204030204" pitchFamily="34" charset="0"/>
                <a:cs typeface="Calibri" panose="020F0502020204030204" pitchFamily="34" charset="0"/>
              </a:rPr>
              <a:t>UMR 1347 Agroécologie (INRAE de Dijon)</a:t>
            </a:r>
            <a:endParaRPr lang="fr-FR" dirty="0">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6B3EC63A-70AF-4B8C-B33B-DA8E6870F5E9}"/>
              </a:ext>
            </a:extLst>
          </p:cNvPr>
          <p:cNvSpPr/>
          <p:nvPr/>
        </p:nvSpPr>
        <p:spPr>
          <a:xfrm>
            <a:off x="1278294" y="1685806"/>
            <a:ext cx="9809141" cy="646331"/>
          </a:xfrm>
          <a:prstGeom prst="rect">
            <a:avLst/>
          </a:prstGeom>
        </p:spPr>
        <p:txBody>
          <a:bodyPr wrap="square">
            <a:spAutoFit/>
          </a:bodyPr>
          <a:lstStyle/>
          <a:p>
            <a:pPr algn="ctr"/>
            <a:r>
              <a:rPr lang="fr-FR" dirty="0">
                <a:solidFill>
                  <a:srgbClr val="000000"/>
                </a:solidFill>
                <a:latin typeface="Calibri" panose="020F0502020204030204" pitchFamily="34" charset="0"/>
                <a:cs typeface="Calibri" panose="020F0502020204030204" pitchFamily="34" charset="0"/>
              </a:rPr>
              <a:t>UFR Sciences de la Vie et de l'Environnement</a:t>
            </a:r>
          </a:p>
          <a:p>
            <a:pPr algn="ctr"/>
            <a:r>
              <a:rPr lang="fr-FR" dirty="0">
                <a:solidFill>
                  <a:srgbClr val="000000"/>
                </a:solidFill>
                <a:latin typeface="Calibri" panose="020F0502020204030204" pitchFamily="34" charset="0"/>
                <a:cs typeface="Calibri" panose="020F0502020204030204" pitchFamily="34" charset="0"/>
              </a:rPr>
              <a:t>Master 1 de biologie, écologie et évolution, parcours modélisation en écologie</a:t>
            </a:r>
          </a:p>
        </p:txBody>
      </p:sp>
      <p:sp>
        <p:nvSpPr>
          <p:cNvPr id="17" name="Rectangle 16">
            <a:extLst>
              <a:ext uri="{FF2B5EF4-FFF2-40B4-BE49-F238E27FC236}">
                <a16:creationId xmlns:a16="http://schemas.microsoft.com/office/drawing/2014/main" id="{131F40F5-DDAD-45B6-8D16-F122457C226E}"/>
              </a:ext>
            </a:extLst>
          </p:cNvPr>
          <p:cNvSpPr/>
          <p:nvPr/>
        </p:nvSpPr>
        <p:spPr>
          <a:xfrm>
            <a:off x="0" y="6331836"/>
            <a:ext cx="12191999" cy="464871"/>
          </a:xfrm>
          <a:prstGeom prst="rect">
            <a:avLst/>
          </a:prstGeom>
        </p:spPr>
        <p:txBody>
          <a:bodyPr wrap="square">
            <a:spAutoFit/>
          </a:bodyPr>
          <a:lstStyle/>
          <a:p>
            <a:pPr algn="ctr">
              <a:lnSpc>
                <a:spcPct val="150000"/>
              </a:lnSpc>
              <a:spcAft>
                <a:spcPts val="0"/>
              </a:spcAft>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Internship from January 01 to June 30, 2024</a:t>
            </a:r>
            <a:endParaRPr lang="fr-FR"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grpSp>
        <p:nvGrpSpPr>
          <p:cNvPr id="6" name="Groupe 5">
            <a:extLst>
              <a:ext uri="{FF2B5EF4-FFF2-40B4-BE49-F238E27FC236}">
                <a16:creationId xmlns:a16="http://schemas.microsoft.com/office/drawing/2014/main" id="{5E24FCE1-0AF6-45C4-98DB-1C0A8C1DA129}"/>
              </a:ext>
            </a:extLst>
          </p:cNvPr>
          <p:cNvGrpSpPr/>
          <p:nvPr/>
        </p:nvGrpSpPr>
        <p:grpSpPr>
          <a:xfrm>
            <a:off x="1489208" y="406419"/>
            <a:ext cx="4877892" cy="1064587"/>
            <a:chOff x="1489207" y="406419"/>
            <a:chExt cx="4877892" cy="1064587"/>
          </a:xfrm>
        </p:grpSpPr>
        <p:pic>
          <p:nvPicPr>
            <p:cNvPr id="20" name="Image 19" descr="Rennes 1 devient l'Université de Rennes - LOGONEWS">
              <a:extLst>
                <a:ext uri="{FF2B5EF4-FFF2-40B4-BE49-F238E27FC236}">
                  <a16:creationId xmlns:a16="http://schemas.microsoft.com/office/drawing/2014/main" id="{9DCFB5B5-C110-4C16-A82A-4EB75BEE4427}"/>
                </a:ext>
              </a:extLst>
            </p:cNvPr>
            <p:cNvPicPr/>
            <p:nvPr/>
          </p:nvPicPr>
          <p:blipFill>
            <a:blip r:embed="rId3">
              <a:extLst>
                <a:ext uri="{28A0092B-C50C-407E-A947-70E740481C1C}">
                  <a14:useLocalDpi xmlns:a14="http://schemas.microsoft.com/office/drawing/2010/main" val="0"/>
                </a:ext>
              </a:extLst>
            </a:blip>
            <a:srcRect l="4566" t="18367" r="5022" b="14285"/>
            <a:stretch>
              <a:fillRect/>
            </a:stretch>
          </p:blipFill>
          <p:spPr>
            <a:xfrm>
              <a:off x="1489207" y="501487"/>
              <a:ext cx="2166226" cy="874451"/>
            </a:xfrm>
            <a:prstGeom prst="rect">
              <a:avLst/>
            </a:prstGeom>
          </p:spPr>
        </p:pic>
        <p:pic>
          <p:nvPicPr>
            <p:cNvPr id="21" name="Image 20">
              <a:extLst>
                <a:ext uri="{FF2B5EF4-FFF2-40B4-BE49-F238E27FC236}">
                  <a16:creationId xmlns:a16="http://schemas.microsoft.com/office/drawing/2014/main" id="{9AFAC395-4113-4837-8083-C4EB079C7D47}"/>
                </a:ext>
              </a:extLst>
            </p:cNvPr>
            <p:cNvPicPr/>
            <p:nvPr/>
          </p:nvPicPr>
          <p:blipFill>
            <a:blip r:embed="rId4">
              <a:extLst>
                <a:ext uri="{28A0092B-C50C-407E-A947-70E740481C1C}">
                  <a14:useLocalDpi xmlns:a14="http://schemas.microsoft.com/office/drawing/2010/main" val="0"/>
                </a:ext>
              </a:extLst>
            </a:blip>
            <a:stretch>
              <a:fillRect/>
            </a:stretch>
          </p:blipFill>
          <p:spPr>
            <a:xfrm>
              <a:off x="5144640" y="406419"/>
              <a:ext cx="1222459" cy="1064587"/>
            </a:xfrm>
            <a:prstGeom prst="rect">
              <a:avLst/>
            </a:prstGeom>
          </p:spPr>
        </p:pic>
      </p:grpSp>
      <p:pic>
        <p:nvPicPr>
          <p:cNvPr id="10" name="Image 9" descr="Une image contenant texte, Police, logo, capture d’écran&#10;&#10;Description générée automatiquement">
            <a:extLst>
              <a:ext uri="{FF2B5EF4-FFF2-40B4-BE49-F238E27FC236}">
                <a16:creationId xmlns:a16="http://schemas.microsoft.com/office/drawing/2014/main" id="{4FCC1452-0274-29A7-39F3-9D4FCF8115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5404" y="400411"/>
            <a:ext cx="3207214" cy="1285395"/>
          </a:xfrm>
          <a:prstGeom prst="rect">
            <a:avLst/>
          </a:prstGeom>
        </p:spPr>
      </p:pic>
    </p:spTree>
    <p:extLst>
      <p:ext uri="{BB962C8B-B14F-4D97-AF65-F5344CB8AC3E}">
        <p14:creationId xmlns:p14="http://schemas.microsoft.com/office/powerpoint/2010/main" val="36673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9248775" y="6356350"/>
            <a:ext cx="2743200" cy="365125"/>
          </a:xfrm>
        </p:spPr>
        <p:txBody>
          <a:bodyPr/>
          <a:lstStyle/>
          <a:p>
            <a:fld id="{E8E963B7-37A0-4AC9-95FB-AD85C5B13107}" type="slidenum">
              <a:rPr lang="fr-FR" smtClean="0"/>
              <a:t>10</a:t>
            </a:fld>
            <a:endParaRPr lang="fr-FR" dirty="0"/>
          </a:p>
        </p:txBody>
      </p:sp>
      <p:sp>
        <p:nvSpPr>
          <p:cNvPr id="8" name="ZoneTexte 7">
            <a:extLst>
              <a:ext uri="{FF2B5EF4-FFF2-40B4-BE49-F238E27FC236}">
                <a16:creationId xmlns:a16="http://schemas.microsoft.com/office/drawing/2014/main" id="{2635F788-0C0A-4520-8032-161ADFD5B660}"/>
              </a:ext>
            </a:extLst>
          </p:cNvPr>
          <p:cNvSpPr txBox="1"/>
          <p:nvPr/>
        </p:nvSpPr>
        <p:spPr>
          <a:xfrm>
            <a:off x="0" y="204281"/>
            <a:ext cx="12191999" cy="523220"/>
          </a:xfrm>
          <a:prstGeom prst="rect">
            <a:avLst/>
          </a:prstGeom>
          <a:noFill/>
        </p:spPr>
        <p:txBody>
          <a:bodyPr wrap="square" rtlCol="0">
            <a:spAutoFit/>
          </a:bodyPr>
          <a:lstStyle/>
          <a:p>
            <a:pPr algn="ctr"/>
            <a:r>
              <a:rPr lang="fr-FR" sz="2800" b="1"/>
              <a:t>Materials and methods</a:t>
            </a:r>
            <a:endParaRPr lang="fr-FR" sz="2800" b="1" dirty="0"/>
          </a:p>
        </p:txBody>
      </p:sp>
      <p:sp>
        <p:nvSpPr>
          <p:cNvPr id="10" name="ZoneTexte 9">
            <a:extLst>
              <a:ext uri="{FF2B5EF4-FFF2-40B4-BE49-F238E27FC236}">
                <a16:creationId xmlns:a16="http://schemas.microsoft.com/office/drawing/2014/main" id="{4E18107D-5912-4752-97F5-2820483BA914}"/>
              </a:ext>
            </a:extLst>
          </p:cNvPr>
          <p:cNvSpPr txBox="1"/>
          <p:nvPr/>
        </p:nvSpPr>
        <p:spPr>
          <a:xfrm>
            <a:off x="751342" y="955082"/>
            <a:ext cx="4884145" cy="400110"/>
          </a:xfrm>
          <a:prstGeom prst="rect">
            <a:avLst/>
          </a:prstGeom>
          <a:noFill/>
        </p:spPr>
        <p:txBody>
          <a:bodyPr wrap="square" rtlCol="0">
            <a:spAutoFit/>
          </a:bodyPr>
          <a:lstStyle/>
          <a:p>
            <a:r>
              <a:rPr lang="fr-FR" sz="2000" b="1" dirty="0"/>
              <a:t>2.	</a:t>
            </a:r>
            <a:r>
              <a:rPr lang="fr-FR" sz="2000" b="1" dirty="0" err="1"/>
              <a:t>Environmental</a:t>
            </a:r>
            <a:r>
              <a:rPr lang="fr-FR" sz="2000" b="1" dirty="0"/>
              <a:t> data collection</a:t>
            </a:r>
          </a:p>
        </p:txBody>
      </p:sp>
      <p:pic>
        <p:nvPicPr>
          <p:cNvPr id="5" name="Image 4">
            <a:extLst>
              <a:ext uri="{FF2B5EF4-FFF2-40B4-BE49-F238E27FC236}">
                <a16:creationId xmlns:a16="http://schemas.microsoft.com/office/drawing/2014/main" id="{E7ACB7D2-EAF5-8B3E-F26D-128AB5E1B1D9}"/>
              </a:ext>
            </a:extLst>
          </p:cNvPr>
          <p:cNvPicPr>
            <a:picLocks noChangeAspect="1"/>
          </p:cNvPicPr>
          <p:nvPr/>
        </p:nvPicPr>
        <p:blipFill rotWithShape="1">
          <a:blip r:embed="rId3"/>
          <a:srcRect l="17683" t="12639" r="28033" b="24331"/>
          <a:stretch/>
        </p:blipFill>
        <p:spPr>
          <a:xfrm>
            <a:off x="10271113" y="316465"/>
            <a:ext cx="1181418" cy="1152518"/>
          </a:xfrm>
          <a:prstGeom prst="rect">
            <a:avLst/>
          </a:prstGeom>
        </p:spPr>
      </p:pic>
      <p:graphicFrame>
        <p:nvGraphicFramePr>
          <p:cNvPr id="16" name="Table 15">
            <a:extLst>
              <a:ext uri="{FF2B5EF4-FFF2-40B4-BE49-F238E27FC236}">
                <a16:creationId xmlns:a16="http://schemas.microsoft.com/office/drawing/2014/main" id="{0087DD44-B48D-147E-4771-7362D831AF9F}"/>
              </a:ext>
            </a:extLst>
          </p:cNvPr>
          <p:cNvGraphicFramePr>
            <a:graphicFrameLocks noGrp="1"/>
          </p:cNvGraphicFramePr>
          <p:nvPr>
            <p:extLst>
              <p:ext uri="{D42A27DB-BD31-4B8C-83A1-F6EECF244321}">
                <p14:modId xmlns:p14="http://schemas.microsoft.com/office/powerpoint/2010/main" val="2354806663"/>
              </p:ext>
            </p:extLst>
          </p:nvPr>
        </p:nvGraphicFramePr>
        <p:xfrm>
          <a:off x="1105630" y="1581167"/>
          <a:ext cx="9980739" cy="4870554"/>
        </p:xfrm>
        <a:graphic>
          <a:graphicData uri="http://schemas.openxmlformats.org/drawingml/2006/table">
            <a:tbl>
              <a:tblPr/>
              <a:tblGrid>
                <a:gridCol w="1812098">
                  <a:extLst>
                    <a:ext uri="{9D8B030D-6E8A-4147-A177-3AD203B41FA5}">
                      <a16:colId xmlns:a16="http://schemas.microsoft.com/office/drawing/2014/main" val="1706543540"/>
                    </a:ext>
                  </a:extLst>
                </a:gridCol>
                <a:gridCol w="4643120">
                  <a:extLst>
                    <a:ext uri="{9D8B030D-6E8A-4147-A177-3AD203B41FA5}">
                      <a16:colId xmlns:a16="http://schemas.microsoft.com/office/drawing/2014/main" val="1320923147"/>
                    </a:ext>
                  </a:extLst>
                </a:gridCol>
                <a:gridCol w="1437613">
                  <a:extLst>
                    <a:ext uri="{9D8B030D-6E8A-4147-A177-3AD203B41FA5}">
                      <a16:colId xmlns:a16="http://schemas.microsoft.com/office/drawing/2014/main" val="1169080719"/>
                    </a:ext>
                  </a:extLst>
                </a:gridCol>
                <a:gridCol w="945647">
                  <a:extLst>
                    <a:ext uri="{9D8B030D-6E8A-4147-A177-3AD203B41FA5}">
                      <a16:colId xmlns:a16="http://schemas.microsoft.com/office/drawing/2014/main" val="3431325058"/>
                    </a:ext>
                  </a:extLst>
                </a:gridCol>
                <a:gridCol w="1142261">
                  <a:extLst>
                    <a:ext uri="{9D8B030D-6E8A-4147-A177-3AD203B41FA5}">
                      <a16:colId xmlns:a16="http://schemas.microsoft.com/office/drawing/2014/main" val="1232238755"/>
                    </a:ext>
                  </a:extLst>
                </a:gridCol>
              </a:tblGrid>
              <a:tr h="172200">
                <a:tc>
                  <a:txBody>
                    <a:bodyPr/>
                    <a:lstStyle/>
                    <a:p>
                      <a:pPr algn="l" fontAlgn="b"/>
                      <a:r>
                        <a:rPr lang="en-US" sz="1100" b="1" i="0" u="none" strike="noStrike">
                          <a:solidFill>
                            <a:srgbClr val="000000"/>
                          </a:solidFill>
                          <a:effectLst/>
                          <a:latin typeface="Calibri" panose="020F0502020204030204" pitchFamily="34" charset="0"/>
                        </a:rPr>
                        <a:t>Category</a:t>
                      </a:r>
                    </a:p>
                  </a:txBody>
                  <a:tcPr marL="5864" marR="5864" marT="586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Descriptions</a:t>
                      </a:r>
                    </a:p>
                  </a:txBody>
                  <a:tcPr marL="5864" marR="5864" marT="586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Time scale</a:t>
                      </a:r>
                    </a:p>
                  </a:txBody>
                  <a:tcPr marL="5864" marR="5864" marT="586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Reference</a:t>
                      </a:r>
                    </a:p>
                  </a:txBody>
                  <a:tcPr marL="5864" marR="5864" marT="586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Resolution </a:t>
                      </a:r>
                    </a:p>
                  </a:txBody>
                  <a:tcPr marL="5864" marR="5864" marT="5864"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3028688"/>
                  </a:ext>
                </a:extLst>
              </a:tr>
              <a:tr h="338580">
                <a:tc rowSpan="6">
                  <a:txBody>
                    <a:bodyPr/>
                    <a:lstStyle/>
                    <a:p>
                      <a:pPr algn="ctr" fontAlgn="ctr"/>
                      <a:r>
                        <a:rPr lang="en-US" sz="1100" b="0" i="0" u="none" strike="noStrike" dirty="0">
                          <a:solidFill>
                            <a:srgbClr val="000000"/>
                          </a:solidFill>
                          <a:effectLst/>
                          <a:latin typeface="Calibri" panose="020F0502020204030204" pitchFamily="34" charset="0"/>
                        </a:rPr>
                        <a:t>LAND COVER</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Forest (broad-leaved forest, coniferous forest and mixed forest)</a:t>
                      </a:r>
                    </a:p>
                  </a:txBody>
                  <a:tcPr marL="5864" marR="5864" marT="5864" marB="0" anchor="b">
                    <a:lnL>
                      <a:noFill/>
                    </a:lnL>
                    <a:lnR>
                      <a:noFill/>
                    </a:lnR>
                    <a:lnT w="6350" cap="flat" cmpd="sng" algn="ctr">
                      <a:solidFill>
                        <a:srgbClr val="000000"/>
                      </a:solidFill>
                      <a:prstDash val="solid"/>
                      <a:round/>
                      <a:headEnd type="none" w="med" len="med"/>
                      <a:tailEnd type="none" w="med" len="med"/>
                    </a:lnT>
                    <a:lnB>
                      <a:noFill/>
                    </a:lnB>
                    <a:noFill/>
                  </a:tcPr>
                </a:tc>
                <a:tc rowSpan="6">
                  <a:txBody>
                    <a:bodyPr/>
                    <a:lstStyle/>
                    <a:p>
                      <a:pPr algn="ctr" fontAlgn="ctr"/>
                      <a:r>
                        <a:rPr lang="en-US" sz="1100" b="0" i="0" u="none" strike="noStrike" dirty="0">
                          <a:solidFill>
                            <a:srgbClr val="000000"/>
                          </a:solidFill>
                          <a:effectLst/>
                          <a:latin typeface="Calibri" panose="020F0502020204030204" pitchFamily="34" charset="0"/>
                        </a:rPr>
                        <a:t>1990 - 2023</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8">
                  <a:txBody>
                    <a:bodyPr/>
                    <a:lstStyle/>
                    <a:p>
                      <a:pPr algn="ctr" fontAlgn="ctr"/>
                      <a:r>
                        <a:rPr lang="en-US" sz="1100" b="0" i="0" u="none" strike="noStrike">
                          <a:solidFill>
                            <a:srgbClr val="000000"/>
                          </a:solidFill>
                          <a:effectLst/>
                          <a:latin typeface="Calibri" panose="020F0502020204030204" pitchFamily="34" charset="0"/>
                        </a:rPr>
                        <a:t>LandWorm database</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8">
                  <a:txBody>
                    <a:bodyPr/>
                    <a:lstStyle/>
                    <a:p>
                      <a:pPr algn="ctr" fontAlgn="b"/>
                      <a:r>
                        <a:rPr lang="en-US" sz="1100" b="0" i="0" u="none" strike="noStrike">
                          <a:solidFill>
                            <a:srgbClr val="000000"/>
                          </a:solidFill>
                          <a:effectLst/>
                          <a:latin typeface="Calibri" panose="020F0502020204030204" pitchFamily="34" charset="0"/>
                        </a:rPr>
                        <a:t> </a:t>
                      </a:r>
                    </a:p>
                  </a:txBody>
                  <a:tcPr marL="5864" marR="5864" marT="586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2096476"/>
                  </a:ext>
                </a:extLst>
              </a:tr>
              <a:tr h="338580">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Pastures, meadows and other permanent grasslands under agricultural use</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015915746"/>
                  </a:ext>
                </a:extLst>
              </a:tr>
              <a:tr h="338580">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Non-irrigated arable land (annuel crop, inter crop, market gardening)</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445509535"/>
                  </a:ext>
                </a:extLst>
              </a:tr>
              <a:tr h="448042">
                <a:tc vMerge="1">
                  <a:txBody>
                    <a:bodyPr/>
                    <a:lstStyle/>
                    <a:p>
                      <a:endParaRPr lang="fr-FR"/>
                    </a:p>
                  </a:txBody>
                  <a:tcPr/>
                </a:tc>
                <a:tc>
                  <a:txBody>
                    <a:bodyPr/>
                    <a:lstStyle/>
                    <a:p>
                      <a:pPr algn="l" fontAlgn="b"/>
                      <a:r>
                        <a:rPr lang="en-US" sz="1100" b="0" i="0" u="none" strike="noStrike" dirty="0">
                          <a:solidFill>
                            <a:srgbClr val="000000"/>
                          </a:solidFill>
                          <a:effectLst/>
                          <a:latin typeface="Calibri" panose="020F0502020204030204" pitchFamily="34" charset="0"/>
                        </a:rPr>
                        <a:t>Green urban areas (urban lawn, ornamental massif, urban allotment garden, urban forest)</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310151789"/>
                  </a:ext>
                </a:extLst>
              </a:tr>
              <a:tr h="275580">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Vineyards</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285711539"/>
                  </a:ext>
                </a:extLst>
              </a:tr>
              <a:tr h="254000">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Natural grasslands</a:t>
                      </a:r>
                    </a:p>
                  </a:txBody>
                  <a:tcPr marL="5864" marR="5864" marT="5864" marB="0" anchor="b">
                    <a:lnL>
                      <a:noFill/>
                    </a:lnL>
                    <a:lnR>
                      <a:noFill/>
                    </a:lnR>
                    <a:lnT>
                      <a:noFill/>
                    </a:lnT>
                    <a:lnB w="6350" cap="flat" cmpd="sng" algn="ctr">
                      <a:solidFill>
                        <a:srgbClr val="000000"/>
                      </a:solidFill>
                      <a:prstDash val="solid"/>
                      <a:round/>
                      <a:headEnd type="none" w="med" len="med"/>
                      <a:tailEnd type="none" w="med" len="med"/>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892014060"/>
                  </a:ext>
                </a:extLst>
              </a:tr>
              <a:tr h="172200">
                <a:tc rowSpan="2">
                  <a:txBody>
                    <a:bodyPr/>
                    <a:lstStyle/>
                    <a:p>
                      <a:pPr algn="ctr" fontAlgn="ctr"/>
                      <a:r>
                        <a:rPr lang="en-US" sz="1100" b="0" i="0" u="none" strike="noStrike">
                          <a:solidFill>
                            <a:srgbClr val="000000"/>
                          </a:solidFill>
                          <a:effectLst/>
                          <a:latin typeface="Calibri" panose="020F0502020204030204" pitchFamily="34" charset="0"/>
                        </a:rPr>
                        <a:t>SPATIAL</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Longitude</a:t>
                      </a:r>
                    </a:p>
                  </a:txBody>
                  <a:tcPr marL="5864" marR="5864" marT="586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5864" marR="5864" marT="5864" marB="0" anchor="b">
                    <a:lnL>
                      <a:noFill/>
                    </a:lnL>
                    <a:lnR>
                      <a:noFill/>
                    </a:lnR>
                    <a:lnT w="6350" cap="flat" cmpd="sng" algn="ctr">
                      <a:solidFill>
                        <a:srgbClr val="000000"/>
                      </a:solidFill>
                      <a:prstDash val="solid"/>
                      <a:round/>
                      <a:headEnd type="none" w="med" len="med"/>
                      <a:tailEnd type="none" w="med" len="med"/>
                    </a:lnT>
                    <a:lnB>
                      <a:noFill/>
                    </a:lnB>
                    <a:noFill/>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652767927"/>
                  </a:ext>
                </a:extLst>
              </a:tr>
              <a:tr h="172200">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Latitude</a:t>
                      </a:r>
                    </a:p>
                  </a:txBody>
                  <a:tcPr marL="5864" marR="5864" marT="586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5864" marR="5864" marT="5864" marB="0" anchor="b">
                    <a:lnL>
                      <a:noFill/>
                    </a:lnL>
                    <a:lnR>
                      <a:noFill/>
                    </a:lnR>
                    <a:lnT>
                      <a:noFill/>
                    </a:lnT>
                    <a:lnB w="6350" cap="flat" cmpd="sng" algn="ctr">
                      <a:solidFill>
                        <a:srgbClr val="000000"/>
                      </a:solidFill>
                      <a:prstDash val="solid"/>
                      <a:round/>
                      <a:headEnd type="none" w="med" len="med"/>
                      <a:tailEnd type="none" w="med" len="med"/>
                    </a:lnB>
                    <a:noFill/>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168937834"/>
                  </a:ext>
                </a:extLst>
              </a:tr>
              <a:tr h="504960">
                <a:tc>
                  <a:txBody>
                    <a:bodyPr/>
                    <a:lstStyle/>
                    <a:p>
                      <a:pPr algn="ctr" fontAlgn="ctr"/>
                      <a:r>
                        <a:rPr lang="en-US" sz="1100" b="0" i="0" u="none" strike="noStrike">
                          <a:solidFill>
                            <a:srgbClr val="000000"/>
                          </a:solidFill>
                          <a:effectLst/>
                          <a:latin typeface="Calibri" panose="020F0502020204030204" pitchFamily="34" charset="0"/>
                        </a:rPr>
                        <a:t>CLIMAT</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19 standard bioclimatic variables: annual precipitation, annual mean temperature,…</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1981 - 2010</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da-DK" sz="1100" b="0" i="0" u="none" strike="noStrike">
                          <a:solidFill>
                            <a:srgbClr val="000000"/>
                          </a:solidFill>
                          <a:effectLst/>
                          <a:latin typeface="Calibri" panose="020F0502020204030204" pitchFamily="34" charset="0"/>
                        </a:rPr>
                        <a:t>CHELSA  (Karger et al., 2017)</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panose="020F0502020204030204" pitchFamily="34" charset="0"/>
                        </a:rPr>
                        <a:t>30 arc-second, ~ 800 m</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6691549"/>
                  </a:ext>
                </a:extLst>
              </a:tr>
              <a:tr h="185172">
                <a:tc rowSpan="10">
                  <a:txBody>
                    <a:bodyPr/>
                    <a:lstStyle/>
                    <a:p>
                      <a:pPr algn="ctr" fontAlgn="ctr"/>
                      <a:r>
                        <a:rPr lang="en-US" sz="1100" b="0" i="0" u="none" strike="noStrike" dirty="0">
                          <a:solidFill>
                            <a:srgbClr val="000000"/>
                          </a:solidFill>
                          <a:effectLst/>
                          <a:latin typeface="Calibri" panose="020F0502020204030204" pitchFamily="34" charset="0"/>
                        </a:rPr>
                        <a:t>SOIL</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Silt</a:t>
                      </a:r>
                    </a:p>
                  </a:txBody>
                  <a:tcPr marL="5864" marR="5864" marT="5864" marB="0" anchor="b">
                    <a:lnL>
                      <a:noFill/>
                    </a:lnL>
                    <a:lnR>
                      <a:noFill/>
                    </a:lnR>
                    <a:lnT w="6350" cap="flat" cmpd="sng" algn="ctr">
                      <a:solidFill>
                        <a:srgbClr val="000000"/>
                      </a:solidFill>
                      <a:prstDash val="solid"/>
                      <a:round/>
                      <a:headEnd type="none" w="med" len="med"/>
                      <a:tailEnd type="none" w="med" len="med"/>
                    </a:lnT>
                    <a:lnB>
                      <a:noFill/>
                    </a:lnB>
                    <a:noFill/>
                  </a:tcPr>
                </a:tc>
                <a:tc rowSpan="3">
                  <a:txBody>
                    <a:bodyPr/>
                    <a:lstStyle/>
                    <a:p>
                      <a:pPr algn="ctr" fontAlgn="ctr"/>
                      <a:r>
                        <a:rPr lang="en-US" sz="1100" b="0" i="0" u="none" strike="noStrike">
                          <a:solidFill>
                            <a:srgbClr val="000000"/>
                          </a:solidFill>
                          <a:effectLst/>
                          <a:latin typeface="Calibri" panose="020F0502020204030204" pitchFamily="34" charset="0"/>
                        </a:rPr>
                        <a:t>2022</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US" sz="1100" b="0" i="0" u="none" strike="noStrike">
                          <a:solidFill>
                            <a:srgbClr val="000000"/>
                          </a:solidFill>
                          <a:effectLst/>
                          <a:latin typeface="Calibri" panose="020F0502020204030204" pitchFamily="34" charset="0"/>
                        </a:rPr>
                        <a:t>Roman Dobarco et al., 2022</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fontAlgn="ctr"/>
                      <a:r>
                        <a:rPr lang="en-US" sz="1100" b="0" i="0" u="none" strike="noStrike">
                          <a:solidFill>
                            <a:srgbClr val="000000"/>
                          </a:solidFill>
                          <a:effectLst/>
                          <a:latin typeface="Calibri" panose="020F0502020204030204" pitchFamily="34" charset="0"/>
                        </a:rPr>
                        <a:t>90 m</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35611098"/>
                  </a:ext>
                </a:extLst>
              </a:tr>
              <a:tr h="185172">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Clay</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342471645"/>
                  </a:ext>
                </a:extLst>
              </a:tr>
              <a:tr h="185172">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Sand</a:t>
                      </a:r>
                    </a:p>
                  </a:txBody>
                  <a:tcPr marL="5864" marR="5864" marT="5864" marB="0" anchor="b">
                    <a:lnL>
                      <a:noFill/>
                    </a:lnL>
                    <a:lnR>
                      <a:noFill/>
                    </a:lnR>
                    <a:lnT>
                      <a:noFill/>
                    </a:lnT>
                    <a:lnB w="6350" cap="flat" cmpd="sng" algn="ctr">
                      <a:solidFill>
                        <a:srgbClr val="000000"/>
                      </a:solidFill>
                      <a:prstDash val="solid"/>
                      <a:round/>
                      <a:headEnd type="none" w="med" len="med"/>
                      <a:tailEnd type="none" w="med" len="med"/>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345539795"/>
                  </a:ext>
                </a:extLst>
              </a:tr>
              <a:tr h="185172">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pH</a:t>
                      </a:r>
                    </a:p>
                  </a:txBody>
                  <a:tcPr marL="5864" marR="5864" marT="5864" marB="0" anchor="b">
                    <a:lnL>
                      <a:noFill/>
                    </a:lnL>
                    <a:lnR>
                      <a:noFill/>
                    </a:lnR>
                    <a:lnT w="6350" cap="flat" cmpd="sng" algn="ctr">
                      <a:solidFill>
                        <a:srgbClr val="000000"/>
                      </a:solidFill>
                      <a:prstDash val="solid"/>
                      <a:round/>
                      <a:headEnd type="none" w="med" len="med"/>
                      <a:tailEnd type="none" w="med" len="med"/>
                    </a:lnT>
                    <a:lnB>
                      <a:noFill/>
                    </a:lnB>
                    <a:noFill/>
                  </a:tcPr>
                </a:tc>
                <a:tc rowSpan="7">
                  <a:txBody>
                    <a:bodyPr/>
                    <a:lstStyle/>
                    <a:p>
                      <a:pPr algn="ctr" fontAlgn="ctr"/>
                      <a:r>
                        <a:rPr lang="en-US" sz="1100" b="0" i="0" u="none" strike="noStrike">
                          <a:solidFill>
                            <a:srgbClr val="000000"/>
                          </a:solidFill>
                          <a:effectLst/>
                          <a:latin typeface="Calibri" panose="020F0502020204030204" pitchFamily="34" charset="0"/>
                        </a:rPr>
                        <a:t>2009 - 2012</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7">
                  <a:txBody>
                    <a:bodyPr/>
                    <a:lstStyle/>
                    <a:p>
                      <a:pPr algn="ctr" fontAlgn="ctr"/>
                      <a:r>
                        <a:rPr lang="it-IT" sz="1100" b="0" i="0" u="none" strike="noStrike">
                          <a:solidFill>
                            <a:srgbClr val="000000"/>
                          </a:solidFill>
                          <a:effectLst/>
                          <a:latin typeface="Calibri" panose="020F0502020204030204" pitchFamily="34" charset="0"/>
                        </a:rPr>
                        <a:t> JRC (Ballabio et al., 2019)</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7">
                  <a:txBody>
                    <a:bodyPr/>
                    <a:lstStyle/>
                    <a:p>
                      <a:pPr algn="ctr" fontAlgn="ctr"/>
                      <a:r>
                        <a:rPr lang="en-US" sz="1100" b="0" i="0" u="none" strike="noStrike">
                          <a:solidFill>
                            <a:srgbClr val="000000"/>
                          </a:solidFill>
                          <a:effectLst/>
                          <a:latin typeface="Calibri" panose="020F0502020204030204" pitchFamily="34" charset="0"/>
                        </a:rPr>
                        <a:t>250 m</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1461284"/>
                  </a:ext>
                </a:extLst>
              </a:tr>
              <a:tr h="185172">
                <a:tc vMerge="1">
                  <a:txBody>
                    <a:bodyPr/>
                    <a:lstStyle/>
                    <a:p>
                      <a:endParaRPr lang="fr-FR"/>
                    </a:p>
                  </a:txBody>
                  <a:tcPr/>
                </a:tc>
                <a:tc>
                  <a:txBody>
                    <a:bodyPr/>
                    <a:lstStyle/>
                    <a:p>
                      <a:pPr algn="l" fontAlgn="b"/>
                      <a:r>
                        <a:rPr lang="en-US" sz="1100" b="0" i="0" u="none" strike="noStrike" dirty="0">
                          <a:solidFill>
                            <a:srgbClr val="000000"/>
                          </a:solidFill>
                          <a:effectLst/>
                          <a:latin typeface="Calibri" panose="020F0502020204030204" pitchFamily="34" charset="0"/>
                        </a:rPr>
                        <a:t>Calcium carbonates (CaCO3)</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953485841"/>
                  </a:ext>
                </a:extLst>
              </a:tr>
              <a:tr h="185172">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C/N</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66416374"/>
                  </a:ext>
                </a:extLst>
              </a:tr>
              <a:tr h="185172">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Carbone content</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682063831"/>
                  </a:ext>
                </a:extLst>
              </a:tr>
              <a:tr h="185172">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Azote (N)</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667896107"/>
                  </a:ext>
                </a:extLst>
              </a:tr>
              <a:tr h="185172">
                <a:tc vMerge="1">
                  <a:txBody>
                    <a:bodyPr/>
                    <a:lstStyle/>
                    <a:p>
                      <a:endParaRPr lang="fr-FR"/>
                    </a:p>
                  </a:txBody>
                  <a:tcPr/>
                </a:tc>
                <a:tc>
                  <a:txBody>
                    <a:bodyPr/>
                    <a:lstStyle/>
                    <a:p>
                      <a:pPr algn="l" fontAlgn="b"/>
                      <a:r>
                        <a:rPr lang="en-US" sz="1100" b="0" i="0" u="none" strike="noStrike">
                          <a:solidFill>
                            <a:srgbClr val="000000"/>
                          </a:solidFill>
                          <a:effectLst/>
                          <a:latin typeface="Calibri" panose="020F0502020204030204" pitchFamily="34" charset="0"/>
                        </a:rPr>
                        <a:t>Phosphore (P)</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538032365"/>
                  </a:ext>
                </a:extLst>
              </a:tr>
              <a:tr h="185172">
                <a:tc vMerge="1">
                  <a:txBody>
                    <a:bodyPr/>
                    <a:lstStyle/>
                    <a:p>
                      <a:endParaRPr lang="fr-FR"/>
                    </a:p>
                  </a:txBody>
                  <a:tcPr/>
                </a:tc>
                <a:tc>
                  <a:txBody>
                    <a:bodyPr/>
                    <a:lstStyle/>
                    <a:p>
                      <a:pPr algn="l" fontAlgn="b"/>
                      <a:r>
                        <a:rPr lang="en-US" sz="1100" b="0" i="0" u="none" strike="noStrike" dirty="0">
                          <a:solidFill>
                            <a:srgbClr val="000000"/>
                          </a:solidFill>
                          <a:effectLst/>
                          <a:latin typeface="Calibri" panose="020F0502020204030204" pitchFamily="34" charset="0"/>
                        </a:rPr>
                        <a:t>Potassium (K)</a:t>
                      </a:r>
                    </a:p>
                  </a:txBody>
                  <a:tcPr marL="5864" marR="5864" marT="5864" marB="0" anchor="b">
                    <a:lnL>
                      <a:noFill/>
                    </a:lnL>
                    <a:lnR>
                      <a:noFill/>
                    </a:lnR>
                    <a:lnT>
                      <a:noFill/>
                    </a:lnT>
                    <a:lnB w="6350" cap="flat" cmpd="sng" algn="ctr">
                      <a:solidFill>
                        <a:srgbClr val="000000"/>
                      </a:solidFill>
                      <a:prstDash val="solid"/>
                      <a:round/>
                      <a:headEnd type="none" w="med" len="med"/>
                      <a:tailEnd type="none" w="med" len="med"/>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708687635"/>
                  </a:ext>
                </a:extLst>
              </a:tr>
            </a:tbl>
          </a:graphicData>
        </a:graphic>
      </p:graphicFrame>
    </p:spTree>
    <p:extLst>
      <p:ext uri="{BB962C8B-B14F-4D97-AF65-F5344CB8AC3E}">
        <p14:creationId xmlns:p14="http://schemas.microsoft.com/office/powerpoint/2010/main" val="4075677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9248775" y="6356350"/>
            <a:ext cx="2743200" cy="365125"/>
          </a:xfrm>
        </p:spPr>
        <p:txBody>
          <a:bodyPr/>
          <a:lstStyle/>
          <a:p>
            <a:fld id="{E8E963B7-37A0-4AC9-95FB-AD85C5B13107}" type="slidenum">
              <a:rPr lang="fr-FR" smtClean="0"/>
              <a:t>11</a:t>
            </a:fld>
            <a:endParaRPr lang="fr-FR" dirty="0"/>
          </a:p>
        </p:txBody>
      </p:sp>
      <p:sp>
        <p:nvSpPr>
          <p:cNvPr id="8" name="ZoneTexte 7">
            <a:extLst>
              <a:ext uri="{FF2B5EF4-FFF2-40B4-BE49-F238E27FC236}">
                <a16:creationId xmlns:a16="http://schemas.microsoft.com/office/drawing/2014/main" id="{2635F788-0C0A-4520-8032-161ADFD5B660}"/>
              </a:ext>
            </a:extLst>
          </p:cNvPr>
          <p:cNvSpPr txBox="1"/>
          <p:nvPr/>
        </p:nvSpPr>
        <p:spPr>
          <a:xfrm>
            <a:off x="0" y="204281"/>
            <a:ext cx="12191999" cy="523220"/>
          </a:xfrm>
          <a:prstGeom prst="rect">
            <a:avLst/>
          </a:prstGeom>
          <a:noFill/>
        </p:spPr>
        <p:txBody>
          <a:bodyPr wrap="square" rtlCol="0">
            <a:spAutoFit/>
          </a:bodyPr>
          <a:lstStyle/>
          <a:p>
            <a:pPr algn="ctr"/>
            <a:r>
              <a:rPr lang="fr-FR" sz="2800" b="1"/>
              <a:t>Materials and methods</a:t>
            </a:r>
            <a:endParaRPr lang="fr-FR" sz="2800" b="1" dirty="0"/>
          </a:p>
        </p:txBody>
      </p:sp>
      <p:sp>
        <p:nvSpPr>
          <p:cNvPr id="10" name="ZoneTexte 9">
            <a:extLst>
              <a:ext uri="{FF2B5EF4-FFF2-40B4-BE49-F238E27FC236}">
                <a16:creationId xmlns:a16="http://schemas.microsoft.com/office/drawing/2014/main" id="{4E18107D-5912-4752-97F5-2820483BA914}"/>
              </a:ext>
            </a:extLst>
          </p:cNvPr>
          <p:cNvSpPr txBox="1"/>
          <p:nvPr/>
        </p:nvSpPr>
        <p:spPr>
          <a:xfrm>
            <a:off x="751342" y="955082"/>
            <a:ext cx="4884145" cy="400110"/>
          </a:xfrm>
          <a:prstGeom prst="rect">
            <a:avLst/>
          </a:prstGeom>
          <a:noFill/>
        </p:spPr>
        <p:txBody>
          <a:bodyPr wrap="square" rtlCol="0">
            <a:spAutoFit/>
          </a:bodyPr>
          <a:lstStyle/>
          <a:p>
            <a:r>
              <a:rPr lang="fr-FR" sz="2000" b="1" dirty="0"/>
              <a:t>2.	</a:t>
            </a:r>
            <a:r>
              <a:rPr lang="fr-FR" sz="2000" b="1" dirty="0" err="1"/>
              <a:t>Environmental</a:t>
            </a:r>
            <a:r>
              <a:rPr lang="fr-FR" sz="2000" b="1" dirty="0"/>
              <a:t> data collection</a:t>
            </a:r>
          </a:p>
        </p:txBody>
      </p:sp>
      <p:pic>
        <p:nvPicPr>
          <p:cNvPr id="5" name="Image 4">
            <a:extLst>
              <a:ext uri="{FF2B5EF4-FFF2-40B4-BE49-F238E27FC236}">
                <a16:creationId xmlns:a16="http://schemas.microsoft.com/office/drawing/2014/main" id="{E7ACB7D2-EAF5-8B3E-F26D-128AB5E1B1D9}"/>
              </a:ext>
            </a:extLst>
          </p:cNvPr>
          <p:cNvPicPr>
            <a:picLocks noChangeAspect="1"/>
          </p:cNvPicPr>
          <p:nvPr/>
        </p:nvPicPr>
        <p:blipFill rotWithShape="1">
          <a:blip r:embed="rId3"/>
          <a:srcRect l="17683" t="12639" r="28033" b="24331"/>
          <a:stretch/>
        </p:blipFill>
        <p:spPr>
          <a:xfrm>
            <a:off x="10271113" y="316465"/>
            <a:ext cx="1181418" cy="1152518"/>
          </a:xfrm>
          <a:prstGeom prst="rect">
            <a:avLst/>
          </a:prstGeom>
        </p:spPr>
      </p:pic>
      <p:sp>
        <p:nvSpPr>
          <p:cNvPr id="12" name="TextBox 11">
            <a:extLst>
              <a:ext uri="{FF2B5EF4-FFF2-40B4-BE49-F238E27FC236}">
                <a16:creationId xmlns:a16="http://schemas.microsoft.com/office/drawing/2014/main" id="{3F3F1244-6229-7341-16E5-EC90B65ACAFC}"/>
              </a:ext>
            </a:extLst>
          </p:cNvPr>
          <p:cNvSpPr txBox="1"/>
          <p:nvPr/>
        </p:nvSpPr>
        <p:spPr>
          <a:xfrm>
            <a:off x="1660441" y="2242722"/>
            <a:ext cx="8716094" cy="1669944"/>
          </a:xfrm>
          <a:prstGeom prst="rect">
            <a:avLst/>
          </a:prstGeom>
          <a:noFill/>
        </p:spPr>
        <p:txBody>
          <a:bodyPr wrap="square">
            <a:spAutoFit/>
          </a:bodyPr>
          <a:lstStyle/>
          <a:p>
            <a:pPr marL="342900" indent="-342900">
              <a:lnSpc>
                <a:spcPct val="200000"/>
              </a:lnSpc>
              <a:buFont typeface="Wingdings" panose="05000000000000000000" pitchFamily="2" charset="2"/>
              <a:buChar char="§"/>
            </a:pPr>
            <a:r>
              <a:rPr lang="fr-FR" kern="100" dirty="0">
                <a:latin typeface="Calibri" panose="020F0502020204030204" pitchFamily="34" charset="0"/>
                <a:ea typeface="Calibri" panose="020F0502020204030204" pitchFamily="34" charset="0"/>
                <a:cs typeface="Calibri" panose="020F0502020204030204" pitchFamily="34" charset="0"/>
              </a:rPr>
              <a:t>Data </a:t>
            </a:r>
            <a:r>
              <a:rPr lang="fr-FR" kern="100" dirty="0" err="1">
                <a:latin typeface="Calibri" panose="020F0502020204030204" pitchFamily="34" charset="0"/>
                <a:ea typeface="Calibri" panose="020F0502020204030204" pitchFamily="34" charset="0"/>
                <a:cs typeface="Calibri" panose="020F0502020204030204" pitchFamily="34" charset="0"/>
              </a:rPr>
              <a:t>harmonization</a:t>
            </a:r>
            <a:r>
              <a:rPr lang="fr-FR" kern="100" dirty="0">
                <a:latin typeface="Calibri" panose="020F0502020204030204" pitchFamily="34" charset="0"/>
                <a:ea typeface="Calibri" panose="020F0502020204030204" pitchFamily="34" charset="0"/>
                <a:cs typeface="Calibri" panose="020F0502020204030204" pitchFamily="34" charset="0"/>
              </a:rPr>
              <a:t>:</a:t>
            </a:r>
          </a:p>
          <a:p>
            <a:pPr>
              <a:lnSpc>
                <a:spcPct val="200000"/>
              </a:lnSpc>
            </a:pPr>
            <a:r>
              <a:rPr lang="fr-FR" kern="100" dirty="0">
                <a:latin typeface="Calibri" panose="020F0502020204030204" pitchFamily="34" charset="0"/>
                <a:ea typeface="Calibri" panose="020F0502020204030204" pitchFamily="34" charset="0"/>
                <a:cs typeface="Calibri" panose="020F0502020204030204" pitchFamily="34" charset="0"/>
              </a:rPr>
              <a:t>	World </a:t>
            </a:r>
            <a:r>
              <a:rPr lang="fr-FR" kern="100" dirty="0" err="1">
                <a:latin typeface="Calibri" panose="020F0502020204030204" pitchFamily="34" charset="0"/>
                <a:ea typeface="Calibri" panose="020F0502020204030204" pitchFamily="34" charset="0"/>
                <a:cs typeface="Calibri" panose="020F0502020204030204" pitchFamily="34" charset="0"/>
              </a:rPr>
              <a:t>Geodetic</a:t>
            </a:r>
            <a:r>
              <a:rPr lang="fr-FR" kern="100" dirty="0">
                <a:latin typeface="Calibri" panose="020F0502020204030204" pitchFamily="34" charset="0"/>
                <a:ea typeface="Calibri" panose="020F0502020204030204" pitchFamily="34" charset="0"/>
                <a:cs typeface="Calibri" panose="020F0502020204030204" pitchFamily="34" charset="0"/>
              </a:rPr>
              <a:t> System (WGS84) </a:t>
            </a:r>
            <a:r>
              <a:rPr lang="fr-FR" kern="100" dirty="0" err="1">
                <a:latin typeface="Calibri" panose="020F0502020204030204" pitchFamily="34" charset="0"/>
                <a:ea typeface="Calibri" panose="020F0502020204030204" pitchFamily="34" charset="0"/>
                <a:cs typeface="Calibri" panose="020F0502020204030204" pitchFamily="34" charset="0"/>
              </a:rPr>
              <a:t>coordinate</a:t>
            </a:r>
            <a:r>
              <a:rPr lang="fr-FR" kern="100" dirty="0">
                <a:latin typeface="Calibri" panose="020F0502020204030204" pitchFamily="34" charset="0"/>
                <a:ea typeface="Calibri" panose="020F0502020204030204" pitchFamily="34" charset="0"/>
                <a:cs typeface="Calibri" panose="020F0502020204030204" pitchFamily="34" charset="0"/>
              </a:rPr>
              <a:t> system,</a:t>
            </a:r>
          </a:p>
          <a:p>
            <a:pPr>
              <a:lnSpc>
                <a:spcPct val="200000"/>
              </a:lnSpc>
            </a:pPr>
            <a:r>
              <a:rPr lang="fr-FR" kern="100" dirty="0">
                <a:latin typeface="Calibri" panose="020F0502020204030204" pitchFamily="34" charset="0"/>
                <a:ea typeface="Calibri" panose="020F0502020204030204" pitchFamily="34" charset="0"/>
                <a:cs typeface="Calibri" panose="020F0502020204030204" pitchFamily="34" charset="0"/>
              </a:rPr>
              <a:t>	</a:t>
            </a:r>
            <a:r>
              <a:rPr lang="fr-FR" kern="100" dirty="0" err="1">
                <a:latin typeface="Calibri" panose="020F0502020204030204" pitchFamily="34" charset="0"/>
                <a:ea typeface="Calibri" panose="020F0502020204030204" pitchFamily="34" charset="0"/>
                <a:cs typeface="Calibri" panose="020F0502020204030204" pitchFamily="34" charset="0"/>
              </a:rPr>
              <a:t>Resampled</a:t>
            </a:r>
            <a:r>
              <a:rPr lang="fr-FR" kern="100" dirty="0">
                <a:latin typeface="Calibri" panose="020F0502020204030204" pitchFamily="34" charset="0"/>
                <a:ea typeface="Calibri" panose="020F0502020204030204" pitchFamily="34" charset="0"/>
                <a:cs typeface="Calibri" panose="020F0502020204030204" pitchFamily="34" charset="0"/>
              </a:rPr>
              <a:t> or </a:t>
            </a:r>
            <a:r>
              <a:rPr lang="fr-FR" kern="100" dirty="0" err="1">
                <a:latin typeface="Calibri" panose="020F0502020204030204" pitchFamily="34" charset="0"/>
                <a:ea typeface="Calibri" panose="020F0502020204030204" pitchFamily="34" charset="0"/>
                <a:cs typeface="Calibri" panose="020F0502020204030204" pitchFamily="34" charset="0"/>
              </a:rPr>
              <a:t>disaggregated</a:t>
            </a:r>
            <a:r>
              <a:rPr lang="fr-FR" kern="100" dirty="0">
                <a:latin typeface="Calibri" panose="020F0502020204030204" pitchFamily="34" charset="0"/>
                <a:ea typeface="Calibri" panose="020F0502020204030204" pitchFamily="34" charset="0"/>
                <a:cs typeface="Calibri" panose="020F0502020204030204" pitchFamily="34" charset="0"/>
              </a:rPr>
              <a:t> to a </a:t>
            </a:r>
            <a:r>
              <a:rPr lang="fr-FR" kern="100" dirty="0" err="1">
                <a:latin typeface="Calibri" panose="020F0502020204030204" pitchFamily="34" charset="0"/>
                <a:ea typeface="Calibri" panose="020F0502020204030204" pitchFamily="34" charset="0"/>
                <a:cs typeface="Calibri" panose="020F0502020204030204" pitchFamily="34" charset="0"/>
              </a:rPr>
              <a:t>common</a:t>
            </a:r>
            <a:r>
              <a:rPr lang="fr-FR" kern="100" dirty="0">
                <a:latin typeface="Calibri" panose="020F0502020204030204" pitchFamily="34" charset="0"/>
                <a:ea typeface="Calibri" panose="020F0502020204030204" pitchFamily="34" charset="0"/>
                <a:cs typeface="Calibri" panose="020F0502020204030204" pitchFamily="34" charset="0"/>
              </a:rPr>
              <a:t> </a:t>
            </a:r>
            <a:r>
              <a:rPr lang="fr-FR" kern="100" dirty="0" err="1">
                <a:latin typeface="Calibri" panose="020F0502020204030204" pitchFamily="34" charset="0"/>
                <a:ea typeface="Calibri" panose="020F0502020204030204" pitchFamily="34" charset="0"/>
                <a:cs typeface="Calibri" panose="020F0502020204030204" pitchFamily="34" charset="0"/>
              </a:rPr>
              <a:t>resolution</a:t>
            </a:r>
            <a:r>
              <a:rPr lang="fr-FR" kern="100" dirty="0">
                <a:latin typeface="Calibri" panose="020F0502020204030204" pitchFamily="34" charset="0"/>
                <a:ea typeface="Calibri" panose="020F0502020204030204" pitchFamily="34" charset="0"/>
                <a:cs typeface="Calibri" panose="020F0502020204030204" pitchFamily="34" charset="0"/>
              </a:rPr>
              <a:t> of 800 m</a:t>
            </a:r>
            <a:endParaRPr lang="fr-FR" sz="1100" dirty="0">
              <a:latin typeface="Calibri" panose="020F0502020204030204" pitchFamily="34" charset="0"/>
              <a:ea typeface="Calibri" panose="020F0502020204030204" pitchFamily="34" charset="0"/>
              <a:cs typeface="Calibri"/>
            </a:endParaRPr>
          </a:p>
        </p:txBody>
      </p:sp>
      <p:pic>
        <p:nvPicPr>
          <p:cNvPr id="1026" name="Picture 2" descr="Logo">
            <a:extLst>
              <a:ext uri="{FF2B5EF4-FFF2-40B4-BE49-F238E27FC236}">
                <a16:creationId xmlns:a16="http://schemas.microsoft.com/office/drawing/2014/main" id="{7D720CE3-9778-634C-6F12-D3B5D963D3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76" y="5031342"/>
            <a:ext cx="1076577"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Logo - PNG y Vector">
            <a:extLst>
              <a:ext uri="{FF2B5EF4-FFF2-40B4-BE49-F238E27FC236}">
                <a16:creationId xmlns:a16="http://schemas.microsoft.com/office/drawing/2014/main" id="{B07D89F0-CE15-DFE3-7FAD-D5F5C4EA99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5487" y="5031342"/>
            <a:ext cx="1069298" cy="118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339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Questions with solid fill">
            <a:extLst>
              <a:ext uri="{FF2B5EF4-FFF2-40B4-BE49-F238E27FC236}">
                <a16:creationId xmlns:a16="http://schemas.microsoft.com/office/drawing/2014/main" id="{04A0F036-4A28-71D6-B770-82B05376E7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3160" y="1026160"/>
            <a:ext cx="4805680" cy="4805680"/>
          </a:xfrm>
        </p:spPr>
      </p:pic>
      <p:sp>
        <p:nvSpPr>
          <p:cNvPr id="4" name="Slide Number Placeholder 3">
            <a:extLst>
              <a:ext uri="{FF2B5EF4-FFF2-40B4-BE49-F238E27FC236}">
                <a16:creationId xmlns:a16="http://schemas.microsoft.com/office/drawing/2014/main" id="{E8F6F164-6E45-55A5-DD8C-18413C3E878E}"/>
              </a:ext>
            </a:extLst>
          </p:cNvPr>
          <p:cNvSpPr>
            <a:spLocks noGrp="1"/>
          </p:cNvSpPr>
          <p:nvPr>
            <p:ph type="sldNum" sz="quarter" idx="12"/>
          </p:nvPr>
        </p:nvSpPr>
        <p:spPr/>
        <p:txBody>
          <a:bodyPr/>
          <a:lstStyle/>
          <a:p>
            <a:fld id="{E8E963B7-37A0-4AC9-95FB-AD85C5B13107}" type="slidenum">
              <a:rPr lang="fr-FR" smtClean="0"/>
              <a:t>12</a:t>
            </a:fld>
            <a:endParaRPr lang="fr-FR"/>
          </a:p>
        </p:txBody>
      </p:sp>
    </p:spTree>
    <p:extLst>
      <p:ext uri="{BB962C8B-B14F-4D97-AF65-F5344CB8AC3E}">
        <p14:creationId xmlns:p14="http://schemas.microsoft.com/office/powerpoint/2010/main" val="3676148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13</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066D1245-D8BD-42B0-A49C-36650733CB8C}"/>
              </a:ext>
            </a:extLst>
          </p:cNvPr>
          <p:cNvPicPr>
            <a:picLocks noChangeAspect="1"/>
          </p:cNvPicPr>
          <p:nvPr/>
        </p:nvPicPr>
        <p:blipFill>
          <a:blip r:embed="rId3"/>
          <a:stretch>
            <a:fillRect/>
          </a:stretch>
        </p:blipFill>
        <p:spPr>
          <a:xfrm>
            <a:off x="1014675" y="1429474"/>
            <a:ext cx="2818819" cy="2377440"/>
          </a:xfrm>
          <a:prstGeom prst="rect">
            <a:avLst/>
          </a:prstGeom>
        </p:spPr>
      </p:pic>
      <p:sp>
        <p:nvSpPr>
          <p:cNvPr id="6" name="TextBox 5">
            <a:extLst>
              <a:ext uri="{FF2B5EF4-FFF2-40B4-BE49-F238E27FC236}">
                <a16:creationId xmlns:a16="http://schemas.microsoft.com/office/drawing/2014/main" id="{9D3803B6-752E-8BEB-4094-1394F605F190}"/>
              </a:ext>
            </a:extLst>
          </p:cNvPr>
          <p:cNvSpPr txBox="1"/>
          <p:nvPr/>
        </p:nvSpPr>
        <p:spPr>
          <a:xfrm>
            <a:off x="5271292" y="1448565"/>
            <a:ext cx="6291470"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Removal of NAs and outliers (Grubbs' test, 0.05 threshold)</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Categorical variables: Binary transformation </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Temporal repetition (test)</a:t>
            </a:r>
          </a:p>
        </p:txBody>
      </p:sp>
      <p:sp>
        <p:nvSpPr>
          <p:cNvPr id="13" name="ZoneTexte 9">
            <a:extLst>
              <a:ext uri="{FF2B5EF4-FFF2-40B4-BE49-F238E27FC236}">
                <a16:creationId xmlns:a16="http://schemas.microsoft.com/office/drawing/2014/main" id="{86E5E38D-BBC3-3B2A-5102-7E7570677F9D}"/>
              </a:ext>
            </a:extLst>
          </p:cNvPr>
          <p:cNvSpPr txBox="1"/>
          <p:nvPr/>
        </p:nvSpPr>
        <p:spPr>
          <a:xfrm>
            <a:off x="487182" y="955082"/>
            <a:ext cx="4884145" cy="400110"/>
          </a:xfrm>
          <a:prstGeom prst="rect">
            <a:avLst/>
          </a:prstGeom>
          <a:noFill/>
        </p:spPr>
        <p:txBody>
          <a:bodyPr wrap="square" rtlCol="0">
            <a:spAutoFit/>
          </a:bodyPr>
          <a:lstStyle/>
          <a:p>
            <a:r>
              <a:rPr lang="fr-FR" sz="2000" b="1" dirty="0"/>
              <a:t>3.	Data </a:t>
            </a:r>
            <a:r>
              <a:rPr lang="fr-FR" sz="2000" b="1" dirty="0" err="1"/>
              <a:t>cleaning</a:t>
            </a:r>
            <a:endParaRPr lang="fr-FR" sz="2000" b="1" dirty="0"/>
          </a:p>
        </p:txBody>
      </p:sp>
    </p:spTree>
    <p:extLst>
      <p:ext uri="{BB962C8B-B14F-4D97-AF65-F5344CB8AC3E}">
        <p14:creationId xmlns:p14="http://schemas.microsoft.com/office/powerpoint/2010/main" val="3778708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14</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066D1245-D8BD-42B0-A49C-36650733CB8C}"/>
              </a:ext>
            </a:extLst>
          </p:cNvPr>
          <p:cNvPicPr>
            <a:picLocks noChangeAspect="1"/>
          </p:cNvPicPr>
          <p:nvPr/>
        </p:nvPicPr>
        <p:blipFill>
          <a:blip r:embed="rId3"/>
          <a:stretch>
            <a:fillRect/>
          </a:stretch>
        </p:blipFill>
        <p:spPr>
          <a:xfrm>
            <a:off x="1014675" y="1429474"/>
            <a:ext cx="2818819" cy="2377440"/>
          </a:xfrm>
          <a:prstGeom prst="rect">
            <a:avLst/>
          </a:prstGeom>
        </p:spPr>
      </p:pic>
      <p:sp>
        <p:nvSpPr>
          <p:cNvPr id="6" name="TextBox 5">
            <a:extLst>
              <a:ext uri="{FF2B5EF4-FFF2-40B4-BE49-F238E27FC236}">
                <a16:creationId xmlns:a16="http://schemas.microsoft.com/office/drawing/2014/main" id="{9D3803B6-752E-8BEB-4094-1394F605F190}"/>
              </a:ext>
            </a:extLst>
          </p:cNvPr>
          <p:cNvSpPr txBox="1"/>
          <p:nvPr/>
        </p:nvSpPr>
        <p:spPr>
          <a:xfrm>
            <a:off x="5271292" y="1448565"/>
            <a:ext cx="6291470"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Removal of NAs and outliers (Grubbs' test, 0.05 threshold)</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Categorical variables: Binary transformation </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Temporal repetition (test)</a:t>
            </a:r>
          </a:p>
        </p:txBody>
      </p:sp>
      <p:grpSp>
        <p:nvGrpSpPr>
          <p:cNvPr id="7" name="Group 6">
            <a:extLst>
              <a:ext uri="{FF2B5EF4-FFF2-40B4-BE49-F238E27FC236}">
                <a16:creationId xmlns:a16="http://schemas.microsoft.com/office/drawing/2014/main" id="{CB078CF0-70B3-CB71-6102-C3FDA49CBC96}"/>
              </a:ext>
            </a:extLst>
          </p:cNvPr>
          <p:cNvGrpSpPr/>
          <p:nvPr/>
        </p:nvGrpSpPr>
        <p:grpSpPr>
          <a:xfrm>
            <a:off x="2044810" y="3955181"/>
            <a:ext cx="9064487" cy="2785015"/>
            <a:chOff x="1252330" y="3955181"/>
            <a:chExt cx="9064487" cy="2785015"/>
          </a:xfrm>
        </p:grpSpPr>
        <p:sp>
          <p:nvSpPr>
            <p:cNvPr id="8" name="TextBox 7">
              <a:extLst>
                <a:ext uri="{FF2B5EF4-FFF2-40B4-BE49-F238E27FC236}">
                  <a16:creationId xmlns:a16="http://schemas.microsoft.com/office/drawing/2014/main" id="{4683063E-6B35-34E1-ADE3-BA7151C76630}"/>
                </a:ext>
              </a:extLst>
            </p:cNvPr>
            <p:cNvSpPr txBox="1"/>
            <p:nvPr/>
          </p:nvSpPr>
          <p:spPr>
            <a:xfrm>
              <a:off x="1252330" y="3955181"/>
              <a:ext cx="9064487" cy="463397"/>
            </a:xfrm>
            <a:prstGeom prst="rect">
              <a:avLst/>
            </a:prstGeom>
            <a:noFill/>
          </p:spPr>
          <p:txBody>
            <a:bodyPr wrap="square">
              <a:spAutoFit/>
            </a:bodyPr>
            <a:lstStyle/>
            <a:p>
              <a:pPr lvl="1">
                <a:lnSpc>
                  <a:spcPct val="150000"/>
                </a:lnSpc>
              </a:pP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T</a:t>
              </a:r>
              <a:r>
                <a:rPr lang="fr-FR" sz="1800" dirty="0">
                  <a:solidFill>
                    <a:srgbClr val="000000"/>
                  </a:solidFill>
                  <a:latin typeface="Calibri" panose="020F0502020204030204" pitchFamily="34" charset="0"/>
                  <a:ea typeface="Calibri" panose="020F0502020204030204" pitchFamily="34" charset="0"/>
                  <a:cs typeface="Calibri" panose="020F0502020204030204" pitchFamily="34" charset="0"/>
                </a:rPr>
                <a:t>otal </a:t>
              </a:r>
              <a:r>
                <a:rPr lang="fr-FR"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abundance</a:t>
              </a:r>
              <a:r>
                <a:rPr lang="fr-FR" sz="18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ind</a:t>
              </a:r>
              <a:r>
                <a:rPr lang="fr-FR" sz="1800" dirty="0">
                  <a:solidFill>
                    <a:srgbClr val="000000"/>
                  </a:solidFill>
                  <a:latin typeface="Calibri" panose="020F0502020204030204" pitchFamily="34" charset="0"/>
                  <a:ea typeface="Calibri" panose="020F0502020204030204" pitchFamily="34" charset="0"/>
                  <a:cs typeface="Calibri" panose="020F0502020204030204" pitchFamily="34" charset="0"/>
                </a:rPr>
                <a:t>./m²)            Total </a:t>
              </a:r>
              <a:r>
                <a:rPr lang="fr-FR"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biomass</a:t>
              </a:r>
              <a:r>
                <a:rPr lang="fr-FR" sz="1800" dirty="0">
                  <a:solidFill>
                    <a:srgbClr val="000000"/>
                  </a:solidFill>
                  <a:latin typeface="Calibri" panose="020F0502020204030204" pitchFamily="34" charset="0"/>
                  <a:ea typeface="Calibri" panose="020F0502020204030204" pitchFamily="34" charset="0"/>
                  <a:cs typeface="Calibri" panose="020F0502020204030204" pitchFamily="34" charset="0"/>
                </a:rPr>
                <a:t> (g/m²)                  Total </a:t>
              </a:r>
              <a:r>
                <a:rPr lang="fr-FR"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taxonomic</a:t>
              </a:r>
              <a:r>
                <a:rPr lang="fr-FR" sz="18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richness</a:t>
              </a:r>
              <a:r>
                <a:rPr lang="fr-FR" sz="1800"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fr-FR" kern="1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Picture 2">
              <a:extLst>
                <a:ext uri="{FF2B5EF4-FFF2-40B4-BE49-F238E27FC236}">
                  <a16:creationId xmlns:a16="http://schemas.microsoft.com/office/drawing/2014/main" id="{81C6EA48-B4AB-98D0-5770-9E1DEBB82C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50" t="4492" r="2077" b="53623"/>
            <a:stretch/>
          </p:blipFill>
          <p:spPr bwMode="auto">
            <a:xfrm>
              <a:off x="1570358" y="4362756"/>
              <a:ext cx="2558420" cy="2377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886E0BC-C1EE-ED54-4733-B6F0875C72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927" t="4058" r="1932" b="54058"/>
            <a:stretch/>
          </p:blipFill>
          <p:spPr bwMode="auto">
            <a:xfrm>
              <a:off x="4661425" y="4362756"/>
              <a:ext cx="2448736" cy="23774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CD7C11F2-5D4F-1A8E-05FB-A64B3FA56A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927" t="4492" r="1932" b="53623"/>
            <a:stretch/>
          </p:blipFill>
          <p:spPr bwMode="auto">
            <a:xfrm>
              <a:off x="7619974" y="4362756"/>
              <a:ext cx="2448735" cy="237744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ZoneTexte 9">
            <a:extLst>
              <a:ext uri="{FF2B5EF4-FFF2-40B4-BE49-F238E27FC236}">
                <a16:creationId xmlns:a16="http://schemas.microsoft.com/office/drawing/2014/main" id="{86E5E38D-BBC3-3B2A-5102-7E7570677F9D}"/>
              </a:ext>
            </a:extLst>
          </p:cNvPr>
          <p:cNvSpPr txBox="1"/>
          <p:nvPr/>
        </p:nvSpPr>
        <p:spPr>
          <a:xfrm>
            <a:off x="487182" y="955082"/>
            <a:ext cx="4884145" cy="400110"/>
          </a:xfrm>
          <a:prstGeom prst="rect">
            <a:avLst/>
          </a:prstGeom>
          <a:noFill/>
        </p:spPr>
        <p:txBody>
          <a:bodyPr wrap="square" rtlCol="0">
            <a:spAutoFit/>
          </a:bodyPr>
          <a:lstStyle/>
          <a:p>
            <a:r>
              <a:rPr lang="fr-FR" sz="2000" b="1" dirty="0"/>
              <a:t>3.	Data </a:t>
            </a:r>
            <a:r>
              <a:rPr lang="fr-FR" sz="2000" b="1" dirty="0" err="1"/>
              <a:t>cleaning</a:t>
            </a:r>
            <a:endParaRPr lang="fr-FR" sz="2000" b="1" dirty="0"/>
          </a:p>
        </p:txBody>
      </p:sp>
      <p:pic>
        <p:nvPicPr>
          <p:cNvPr id="4" name="Graphic 3" descr="Thumbs up sign with solid fill">
            <a:extLst>
              <a:ext uri="{FF2B5EF4-FFF2-40B4-BE49-F238E27FC236}">
                <a16:creationId xmlns:a16="http://schemas.microsoft.com/office/drawing/2014/main" id="{91BF70FE-D319-6A68-EE13-1F6C0288AC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2224" y="4866793"/>
            <a:ext cx="914400" cy="914400"/>
          </a:xfrm>
          <a:prstGeom prst="rect">
            <a:avLst/>
          </a:prstGeom>
        </p:spPr>
      </p:pic>
    </p:spTree>
    <p:extLst>
      <p:ext uri="{BB962C8B-B14F-4D97-AF65-F5344CB8AC3E}">
        <p14:creationId xmlns:p14="http://schemas.microsoft.com/office/powerpoint/2010/main" val="264353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15</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D3803B6-752E-8BEB-4094-1394F605F190}"/>
              </a:ext>
            </a:extLst>
          </p:cNvPr>
          <p:cNvSpPr txBox="1"/>
          <p:nvPr/>
        </p:nvSpPr>
        <p:spPr>
          <a:xfrm>
            <a:off x="4713278" y="1118012"/>
            <a:ext cx="6291470" cy="1477328"/>
          </a:xfrm>
          <a:prstGeom prst="rect">
            <a:avLst/>
          </a:prstGeom>
          <a:noFill/>
        </p:spPr>
        <p:txBody>
          <a:bodyPr wrap="square" rtlCol="0">
            <a:spAutoFit/>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Numerical variables: Standardized transformation</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Abundance and biomass: Square root transformation (test)</a:t>
            </a:r>
          </a:p>
        </p:txBody>
      </p:sp>
      <p:pic>
        <p:nvPicPr>
          <p:cNvPr id="2" name="Image 4">
            <a:extLst>
              <a:ext uri="{FF2B5EF4-FFF2-40B4-BE49-F238E27FC236}">
                <a16:creationId xmlns:a16="http://schemas.microsoft.com/office/drawing/2014/main" id="{6F73C8FF-55F1-BBF4-FF22-ACC4A4541D6A}"/>
              </a:ext>
            </a:extLst>
          </p:cNvPr>
          <p:cNvPicPr>
            <a:picLocks noChangeAspect="1"/>
          </p:cNvPicPr>
          <p:nvPr/>
        </p:nvPicPr>
        <p:blipFill>
          <a:blip r:embed="rId3"/>
          <a:stretch>
            <a:fillRect/>
          </a:stretch>
        </p:blipFill>
        <p:spPr>
          <a:xfrm>
            <a:off x="1014675" y="1429474"/>
            <a:ext cx="2818819" cy="2377440"/>
          </a:xfrm>
          <a:prstGeom prst="rect">
            <a:avLst/>
          </a:prstGeom>
        </p:spPr>
      </p:pic>
      <p:sp>
        <p:nvSpPr>
          <p:cNvPr id="4" name="ZoneTexte 9">
            <a:extLst>
              <a:ext uri="{FF2B5EF4-FFF2-40B4-BE49-F238E27FC236}">
                <a16:creationId xmlns:a16="http://schemas.microsoft.com/office/drawing/2014/main" id="{0FC3B1FA-D2D9-4063-D013-C9EAB0092CD9}"/>
              </a:ext>
            </a:extLst>
          </p:cNvPr>
          <p:cNvSpPr txBox="1"/>
          <p:nvPr/>
        </p:nvSpPr>
        <p:spPr>
          <a:xfrm>
            <a:off x="487182" y="955082"/>
            <a:ext cx="4884145" cy="400110"/>
          </a:xfrm>
          <a:prstGeom prst="rect">
            <a:avLst/>
          </a:prstGeom>
          <a:noFill/>
        </p:spPr>
        <p:txBody>
          <a:bodyPr wrap="square" rtlCol="0">
            <a:spAutoFit/>
          </a:bodyPr>
          <a:lstStyle/>
          <a:p>
            <a:r>
              <a:rPr lang="fr-FR" sz="2000" b="1" dirty="0"/>
              <a:t>3.	Data </a:t>
            </a:r>
            <a:r>
              <a:rPr lang="fr-FR" sz="2000" b="1" dirty="0" err="1"/>
              <a:t>cleaning</a:t>
            </a:r>
            <a:endParaRPr lang="fr-FR" sz="2000" b="1" dirty="0"/>
          </a:p>
        </p:txBody>
      </p:sp>
    </p:spTree>
    <p:extLst>
      <p:ext uri="{BB962C8B-B14F-4D97-AF65-F5344CB8AC3E}">
        <p14:creationId xmlns:p14="http://schemas.microsoft.com/office/powerpoint/2010/main" val="50965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16</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D3803B6-752E-8BEB-4094-1394F605F190}"/>
              </a:ext>
            </a:extLst>
          </p:cNvPr>
          <p:cNvSpPr txBox="1"/>
          <p:nvPr/>
        </p:nvSpPr>
        <p:spPr>
          <a:xfrm>
            <a:off x="4713278" y="1118012"/>
            <a:ext cx="6291470" cy="1477328"/>
          </a:xfrm>
          <a:prstGeom prst="rect">
            <a:avLst/>
          </a:prstGeom>
          <a:noFill/>
        </p:spPr>
        <p:txBody>
          <a:bodyPr wrap="square" rtlCol="0">
            <a:spAutoFit/>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Numerical variables: Standardized transformation</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Abundance and biomass: Square root transformation (test)</a:t>
            </a:r>
          </a:p>
        </p:txBody>
      </p:sp>
      <p:pic>
        <p:nvPicPr>
          <p:cNvPr id="8194" name="Picture 2">
            <a:extLst>
              <a:ext uri="{FF2B5EF4-FFF2-40B4-BE49-F238E27FC236}">
                <a16:creationId xmlns:a16="http://schemas.microsoft.com/office/drawing/2014/main" id="{655D7142-F757-91B8-5DA5-8741D7DB5D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 t="9731" r="102" b="-1615"/>
          <a:stretch/>
        </p:blipFill>
        <p:spPr bwMode="auto">
          <a:xfrm>
            <a:off x="838200" y="4105792"/>
            <a:ext cx="5143135" cy="23629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2D6DD09-9CF5-7F17-9A1E-105A8ED8A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135" y="4005983"/>
            <a:ext cx="27432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C36DADE-59BC-742E-27EE-68F405D49C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856"/>
          <a:stretch/>
        </p:blipFill>
        <p:spPr bwMode="auto">
          <a:xfrm>
            <a:off x="6480793" y="4105792"/>
            <a:ext cx="5143133" cy="235915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D7454578-BBA9-ABEC-475F-ABF13C97AB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6464" y="3313250"/>
            <a:ext cx="27432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42B5A00-00B9-171A-9976-F0A5564A6305}"/>
              </a:ext>
            </a:extLst>
          </p:cNvPr>
          <p:cNvSpPr txBox="1"/>
          <p:nvPr/>
        </p:nvSpPr>
        <p:spPr>
          <a:xfrm>
            <a:off x="5377069" y="6464944"/>
            <a:ext cx="2818819" cy="369332"/>
          </a:xfrm>
          <a:prstGeom prst="rect">
            <a:avLst/>
          </a:prstGeom>
          <a:noFill/>
        </p:spPr>
        <p:txBody>
          <a:bodyPr wrap="square" rtlCol="0">
            <a:spAutoFit/>
          </a:bodyPr>
          <a:lstStyle/>
          <a:p>
            <a:r>
              <a:rPr lang="fr-FR" dirty="0"/>
              <a:t>Total </a:t>
            </a:r>
            <a:r>
              <a:rPr lang="fr-FR" dirty="0" err="1"/>
              <a:t>biomass</a:t>
            </a:r>
            <a:r>
              <a:rPr lang="fr-FR" dirty="0"/>
              <a:t> (g/m²)</a:t>
            </a:r>
          </a:p>
        </p:txBody>
      </p:sp>
      <p:pic>
        <p:nvPicPr>
          <p:cNvPr id="2" name="Image 4">
            <a:extLst>
              <a:ext uri="{FF2B5EF4-FFF2-40B4-BE49-F238E27FC236}">
                <a16:creationId xmlns:a16="http://schemas.microsoft.com/office/drawing/2014/main" id="{6F73C8FF-55F1-BBF4-FF22-ACC4A4541D6A}"/>
              </a:ext>
            </a:extLst>
          </p:cNvPr>
          <p:cNvPicPr>
            <a:picLocks noChangeAspect="1"/>
          </p:cNvPicPr>
          <p:nvPr/>
        </p:nvPicPr>
        <p:blipFill>
          <a:blip r:embed="rId7"/>
          <a:stretch>
            <a:fillRect/>
          </a:stretch>
        </p:blipFill>
        <p:spPr>
          <a:xfrm>
            <a:off x="1014675" y="1429474"/>
            <a:ext cx="2818819" cy="2377440"/>
          </a:xfrm>
          <a:prstGeom prst="rect">
            <a:avLst/>
          </a:prstGeom>
        </p:spPr>
      </p:pic>
      <p:sp>
        <p:nvSpPr>
          <p:cNvPr id="4" name="ZoneTexte 9">
            <a:extLst>
              <a:ext uri="{FF2B5EF4-FFF2-40B4-BE49-F238E27FC236}">
                <a16:creationId xmlns:a16="http://schemas.microsoft.com/office/drawing/2014/main" id="{0FC3B1FA-D2D9-4063-D013-C9EAB0092CD9}"/>
              </a:ext>
            </a:extLst>
          </p:cNvPr>
          <p:cNvSpPr txBox="1"/>
          <p:nvPr/>
        </p:nvSpPr>
        <p:spPr>
          <a:xfrm>
            <a:off x="487182" y="955082"/>
            <a:ext cx="4884145" cy="400110"/>
          </a:xfrm>
          <a:prstGeom prst="rect">
            <a:avLst/>
          </a:prstGeom>
          <a:noFill/>
        </p:spPr>
        <p:txBody>
          <a:bodyPr wrap="square" rtlCol="0">
            <a:spAutoFit/>
          </a:bodyPr>
          <a:lstStyle/>
          <a:p>
            <a:r>
              <a:rPr lang="fr-FR" sz="2000" b="1" dirty="0"/>
              <a:t>3.	Data </a:t>
            </a:r>
            <a:r>
              <a:rPr lang="fr-FR" sz="2000" b="1" dirty="0" err="1"/>
              <a:t>cleaning</a:t>
            </a:r>
            <a:endParaRPr lang="fr-FR" sz="2000" b="1" dirty="0"/>
          </a:p>
        </p:txBody>
      </p:sp>
    </p:spTree>
    <p:extLst>
      <p:ext uri="{BB962C8B-B14F-4D97-AF65-F5344CB8AC3E}">
        <p14:creationId xmlns:p14="http://schemas.microsoft.com/office/powerpoint/2010/main" val="2517541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Questions with solid fill">
            <a:extLst>
              <a:ext uri="{FF2B5EF4-FFF2-40B4-BE49-F238E27FC236}">
                <a16:creationId xmlns:a16="http://schemas.microsoft.com/office/drawing/2014/main" id="{04A0F036-4A28-71D6-B770-82B05376E7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3160" y="1026160"/>
            <a:ext cx="4805680" cy="4805680"/>
          </a:xfrm>
        </p:spPr>
      </p:pic>
      <p:sp>
        <p:nvSpPr>
          <p:cNvPr id="4" name="Slide Number Placeholder 3">
            <a:extLst>
              <a:ext uri="{FF2B5EF4-FFF2-40B4-BE49-F238E27FC236}">
                <a16:creationId xmlns:a16="http://schemas.microsoft.com/office/drawing/2014/main" id="{E8F6F164-6E45-55A5-DD8C-18413C3E878E}"/>
              </a:ext>
            </a:extLst>
          </p:cNvPr>
          <p:cNvSpPr>
            <a:spLocks noGrp="1"/>
          </p:cNvSpPr>
          <p:nvPr>
            <p:ph type="sldNum" sz="quarter" idx="12"/>
          </p:nvPr>
        </p:nvSpPr>
        <p:spPr/>
        <p:txBody>
          <a:bodyPr/>
          <a:lstStyle/>
          <a:p>
            <a:fld id="{E8E963B7-37A0-4AC9-95FB-AD85C5B13107}" type="slidenum">
              <a:rPr lang="fr-FR" smtClean="0"/>
              <a:t>17</a:t>
            </a:fld>
            <a:endParaRPr lang="fr-FR"/>
          </a:p>
        </p:txBody>
      </p:sp>
    </p:spTree>
    <p:extLst>
      <p:ext uri="{BB962C8B-B14F-4D97-AF65-F5344CB8AC3E}">
        <p14:creationId xmlns:p14="http://schemas.microsoft.com/office/powerpoint/2010/main" val="2522400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18</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pic>
        <p:nvPicPr>
          <p:cNvPr id="9" name="Picture 10" descr="Journal and Conferences on Mathematics: A Pass to Variable Selection">
            <a:extLst>
              <a:ext uri="{FF2B5EF4-FFF2-40B4-BE49-F238E27FC236}">
                <a16:creationId xmlns:a16="http://schemas.microsoft.com/office/drawing/2014/main" id="{FF92510B-176B-713D-DB0D-2A384B48EF6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344" t="23198" r="20436"/>
          <a:stretch/>
        </p:blipFill>
        <p:spPr bwMode="auto">
          <a:xfrm>
            <a:off x="1718448" y="1884055"/>
            <a:ext cx="1627366" cy="101154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B97512-4C1B-777F-F65C-FDC2AC852669}"/>
              </a:ext>
            </a:extLst>
          </p:cNvPr>
          <p:cNvSpPr txBox="1"/>
          <p:nvPr/>
        </p:nvSpPr>
        <p:spPr>
          <a:xfrm>
            <a:off x="1154274" y="3848123"/>
            <a:ext cx="4025892" cy="1923604"/>
          </a:xfrm>
          <a:prstGeom prst="rect">
            <a:avLst/>
          </a:prstGeom>
          <a:noFill/>
        </p:spPr>
        <p:txBody>
          <a:bodyPr wrap="square" rtlCol="0">
            <a:spAutoFit/>
          </a:bodyPr>
          <a:lstStyle/>
          <a:p>
            <a:r>
              <a:rPr lang="fr-FR" dirty="0" err="1">
                <a:latin typeface="Calibri" panose="020F0502020204030204" pitchFamily="34" charset="0"/>
                <a:cs typeface="Calibri" panose="020F0502020204030204" pitchFamily="34" charset="0"/>
              </a:rPr>
              <a:t>Random</a:t>
            </a:r>
            <a:r>
              <a:rPr lang="fr-FR" dirty="0">
                <a:latin typeface="Calibri" panose="020F0502020204030204" pitchFamily="34" charset="0"/>
                <a:cs typeface="Calibri" panose="020F0502020204030204" pitchFamily="34" charset="0"/>
              </a:rPr>
              <a:t> Forrest model:</a:t>
            </a:r>
          </a:p>
          <a:p>
            <a:endParaRPr lang="fr-FR" dirty="0">
              <a:latin typeface="Calibri" panose="020F0502020204030204" pitchFamily="34" charset="0"/>
              <a:cs typeface="Calibri" panose="020F0502020204030204" pitchFamily="34" charset="0"/>
            </a:endParaRPr>
          </a:p>
          <a:p>
            <a:pPr lvl="1"/>
            <a:r>
              <a:rPr lang="fr-FR" dirty="0">
                <a:latin typeface="Calibri" panose="020F0502020204030204" pitchFamily="34" charset="0"/>
                <a:cs typeface="Calibri" panose="020F0502020204030204" pitchFamily="34" charset="0"/>
              </a:rPr>
              <a:t>Variable importance </a:t>
            </a:r>
            <a:r>
              <a:rPr lang="fr-FR" sz="1100" dirty="0">
                <a:latin typeface="Calibri" panose="020F0502020204030204" pitchFamily="34" charset="0"/>
                <a:cs typeface="Calibri" panose="020F0502020204030204" pitchFamily="34" charset="0"/>
              </a:rPr>
              <a:t>(Fourcade &amp; </a:t>
            </a:r>
            <a:r>
              <a:rPr lang="fr-FR" sz="1100" dirty="0" err="1">
                <a:latin typeface="Calibri" panose="020F0502020204030204" pitchFamily="34" charset="0"/>
                <a:cs typeface="Calibri" panose="020F0502020204030204" pitchFamily="34" charset="0"/>
              </a:rPr>
              <a:t>Vercauteren</a:t>
            </a:r>
            <a:r>
              <a:rPr lang="fr-FR" sz="1100" dirty="0">
                <a:latin typeface="Calibri" panose="020F0502020204030204" pitchFamily="34" charset="0"/>
                <a:cs typeface="Calibri" panose="020F0502020204030204" pitchFamily="34" charset="0"/>
              </a:rPr>
              <a:t>, 2022; Zeiss et al., 2024)</a:t>
            </a:r>
          </a:p>
          <a:p>
            <a:pPr lvl="1"/>
            <a:endParaRPr lang="fr-FR" dirty="0">
              <a:latin typeface="Calibri" panose="020F0502020204030204" pitchFamily="34" charset="0"/>
              <a:cs typeface="Calibri" panose="020F0502020204030204" pitchFamily="34" charset="0"/>
            </a:endParaRPr>
          </a:p>
          <a:p>
            <a:pPr lvl="1"/>
            <a:r>
              <a:rPr lang="fr-FR" dirty="0" err="1">
                <a:latin typeface="Calibri" panose="020F0502020204030204" pitchFamily="34" charset="0"/>
                <a:cs typeface="Calibri" panose="020F0502020204030204" pitchFamily="34" charset="0"/>
              </a:rPr>
              <a:t>Avoid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overfitting</a:t>
            </a:r>
            <a:r>
              <a:rPr lang="fr-FR" dirty="0">
                <a:latin typeface="Calibri" panose="020F0502020204030204" pitchFamily="34" charset="0"/>
                <a:cs typeface="Calibri" panose="020F0502020204030204" pitchFamily="34" charset="0"/>
              </a:rPr>
              <a:t> </a:t>
            </a:r>
            <a:r>
              <a:rPr lang="fr-FR" sz="1100" dirty="0">
                <a:latin typeface="Calibri" panose="020F0502020204030204" pitchFamily="34" charset="0"/>
                <a:cs typeface="Calibri" panose="020F0502020204030204" pitchFamily="34" charset="0"/>
              </a:rPr>
              <a:t>(Vaughan et </a:t>
            </a:r>
            <a:r>
              <a:rPr lang="fr-FR" sz="1100" dirty="0" err="1">
                <a:latin typeface="Calibri" panose="020F0502020204030204" pitchFamily="34" charset="0"/>
                <a:cs typeface="Calibri" panose="020F0502020204030204" pitchFamily="34" charset="0"/>
              </a:rPr>
              <a:t>Ormerod</a:t>
            </a:r>
            <a:r>
              <a:rPr lang="fr-FR" sz="1100" dirty="0">
                <a:latin typeface="Calibri" panose="020F0502020204030204" pitchFamily="34" charset="0"/>
                <a:cs typeface="Calibri" panose="020F0502020204030204" pitchFamily="34" charset="0"/>
              </a:rPr>
              <a:t>, 2005)</a:t>
            </a:r>
          </a:p>
          <a:p>
            <a:endParaRPr lang="fr-FR" dirty="0">
              <a:latin typeface="Calibri" panose="020F0502020204030204" pitchFamily="34" charset="0"/>
              <a:cs typeface="Calibri" panose="020F0502020204030204" pitchFamily="34" charset="0"/>
            </a:endParaRPr>
          </a:p>
        </p:txBody>
      </p:sp>
      <p:sp>
        <p:nvSpPr>
          <p:cNvPr id="19" name="ZoneTexte 9">
            <a:extLst>
              <a:ext uri="{FF2B5EF4-FFF2-40B4-BE49-F238E27FC236}">
                <a16:creationId xmlns:a16="http://schemas.microsoft.com/office/drawing/2014/main" id="{5A171A04-D7D7-D333-E977-C8653BC483DF}"/>
              </a:ext>
            </a:extLst>
          </p:cNvPr>
          <p:cNvSpPr txBox="1"/>
          <p:nvPr/>
        </p:nvSpPr>
        <p:spPr>
          <a:xfrm>
            <a:off x="903742" y="1107482"/>
            <a:ext cx="4884145" cy="400110"/>
          </a:xfrm>
          <a:prstGeom prst="rect">
            <a:avLst/>
          </a:prstGeom>
          <a:noFill/>
        </p:spPr>
        <p:txBody>
          <a:bodyPr wrap="square" rtlCol="0">
            <a:spAutoFit/>
          </a:bodyPr>
          <a:lstStyle/>
          <a:p>
            <a:r>
              <a:rPr lang="fr-FR" sz="2000" b="1" dirty="0"/>
              <a:t>4.	Variable </a:t>
            </a:r>
            <a:r>
              <a:rPr lang="fr-FR" sz="2000" b="1" dirty="0" err="1"/>
              <a:t>selection</a:t>
            </a:r>
            <a:endParaRPr lang="fr-FR" sz="2000" b="1" dirty="0"/>
          </a:p>
        </p:txBody>
      </p:sp>
      <p:graphicFrame>
        <p:nvGraphicFramePr>
          <p:cNvPr id="23" name="Table 22">
            <a:extLst>
              <a:ext uri="{FF2B5EF4-FFF2-40B4-BE49-F238E27FC236}">
                <a16:creationId xmlns:a16="http://schemas.microsoft.com/office/drawing/2014/main" id="{C680379B-0E0B-6ABD-FBE8-0287E634842E}"/>
              </a:ext>
            </a:extLst>
          </p:cNvPr>
          <p:cNvGraphicFramePr>
            <a:graphicFrameLocks noGrp="1"/>
          </p:cNvGraphicFramePr>
          <p:nvPr>
            <p:extLst>
              <p:ext uri="{D42A27DB-BD31-4B8C-83A1-F6EECF244321}">
                <p14:modId xmlns:p14="http://schemas.microsoft.com/office/powerpoint/2010/main" val="1094852803"/>
              </p:ext>
            </p:extLst>
          </p:nvPr>
        </p:nvGraphicFramePr>
        <p:xfrm>
          <a:off x="5358760" y="1324703"/>
          <a:ext cx="6508119" cy="4965644"/>
        </p:xfrm>
        <a:graphic>
          <a:graphicData uri="http://schemas.openxmlformats.org/drawingml/2006/table">
            <a:tbl>
              <a:tblPr/>
              <a:tblGrid>
                <a:gridCol w="937729">
                  <a:extLst>
                    <a:ext uri="{9D8B030D-6E8A-4147-A177-3AD203B41FA5}">
                      <a16:colId xmlns:a16="http://schemas.microsoft.com/office/drawing/2014/main" val="625151138"/>
                    </a:ext>
                  </a:extLst>
                </a:gridCol>
                <a:gridCol w="2785195">
                  <a:extLst>
                    <a:ext uri="{9D8B030D-6E8A-4147-A177-3AD203B41FA5}">
                      <a16:colId xmlns:a16="http://schemas.microsoft.com/office/drawing/2014/main" val="1170966405"/>
                    </a:ext>
                  </a:extLst>
                </a:gridCol>
                <a:gridCol w="2785195">
                  <a:extLst>
                    <a:ext uri="{9D8B030D-6E8A-4147-A177-3AD203B41FA5}">
                      <a16:colId xmlns:a16="http://schemas.microsoft.com/office/drawing/2014/main" val="2346107813"/>
                    </a:ext>
                  </a:extLst>
                </a:gridCol>
              </a:tblGrid>
              <a:tr h="385162">
                <a:tc>
                  <a:txBody>
                    <a:bodyPr/>
                    <a:lstStyle/>
                    <a:p>
                      <a:pPr algn="ctr" fontAlgn="ctr"/>
                      <a:r>
                        <a:rPr lang="en-US" sz="1600" b="1" i="0" u="none" strike="noStrike">
                          <a:solidFill>
                            <a:srgbClr val="000000"/>
                          </a:solidFill>
                          <a:effectLst/>
                          <a:latin typeface="Calibri" panose="020F0502020204030204" pitchFamily="34" charset="0"/>
                        </a:rPr>
                        <a:t>Category</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600" b="1" i="0" u="none" strike="noStrike">
                          <a:solidFill>
                            <a:srgbClr val="000000"/>
                          </a:solidFill>
                          <a:effectLst/>
                          <a:highlight>
                            <a:srgbClr val="FFFFFF"/>
                          </a:highlight>
                          <a:latin typeface="Calibri" panose="020F0502020204030204" pitchFamily="34" charset="0"/>
                        </a:rPr>
                        <a:t>Abbr</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600" b="1" i="0" u="none" strike="noStrike">
                          <a:solidFill>
                            <a:srgbClr val="000000"/>
                          </a:solidFill>
                          <a:effectLst/>
                          <a:highlight>
                            <a:srgbClr val="FFFFFF"/>
                          </a:highlight>
                          <a:latin typeface="Calibri" panose="020F0502020204030204" pitchFamily="34" charset="0"/>
                        </a:rPr>
                        <a:t>Description</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309227797"/>
                  </a:ext>
                </a:extLst>
              </a:tr>
              <a:tr h="204372">
                <a:tc rowSpan="6">
                  <a:txBody>
                    <a:bodyPr/>
                    <a:lstStyle/>
                    <a:p>
                      <a:pPr algn="ctr" fontAlgn="ctr"/>
                      <a:r>
                        <a:rPr lang="en-US" sz="1600" b="1" i="0" u="none" strike="noStrike">
                          <a:solidFill>
                            <a:srgbClr val="000000"/>
                          </a:solidFill>
                          <a:effectLst/>
                          <a:latin typeface="Calibri" panose="020F0502020204030204" pitchFamily="34" charset="0"/>
                        </a:rPr>
                        <a:t>LandCover</a:t>
                      </a:r>
                    </a:p>
                  </a:txBody>
                  <a:tcPr marL="7620" marR="7620" marT="7620" marB="0" anchor="ctr">
                    <a:lnL>
                      <a:noFill/>
                    </a:lnL>
                    <a:lnR>
                      <a:noFill/>
                    </a:lnR>
                    <a:lnT>
                      <a:noFill/>
                    </a:lnT>
                    <a:lnB>
                      <a:noFill/>
                    </a:lnB>
                    <a:no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For</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Forest (all types)</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564137054"/>
                  </a:ext>
                </a:extLst>
              </a:tr>
              <a:tr h="204372">
                <a:tc vMerge="1">
                  <a:txBody>
                    <a:bodyPr/>
                    <a:lstStyle/>
                    <a:p>
                      <a:endParaRPr lang="fr-FR"/>
                    </a:p>
                  </a:txBody>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Gua</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Green urban areas</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861103939"/>
                  </a:ext>
                </a:extLst>
              </a:tr>
              <a:tr h="204372">
                <a:tc vMerge="1">
                  <a:txBody>
                    <a:bodyPr/>
                    <a:lstStyle/>
                    <a:p>
                      <a:endParaRPr lang="fr-FR"/>
                    </a:p>
                  </a:txBody>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Nag</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Natural grasslands</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1029201813"/>
                  </a:ext>
                </a:extLst>
              </a:tr>
              <a:tr h="204372">
                <a:tc vMerge="1">
                  <a:txBody>
                    <a:bodyPr/>
                    <a:lstStyle/>
                    <a:p>
                      <a:endParaRPr lang="fr-FR"/>
                    </a:p>
                  </a:txBody>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Nial</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Non-irrigated arable land</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2527311597"/>
                  </a:ext>
                </a:extLst>
              </a:tr>
              <a:tr h="762464">
                <a:tc vMerge="1">
                  <a:txBody>
                    <a:bodyPr/>
                    <a:lstStyle/>
                    <a:p>
                      <a:endParaRPr lang="fr-FR"/>
                    </a:p>
                  </a:txBody>
                  <a:tcPr/>
                </a:tc>
                <a:tc>
                  <a:txBody>
                    <a:bodyPr/>
                    <a:lstStyle/>
                    <a:p>
                      <a:pPr algn="ctr" fontAlgn="ctr"/>
                      <a:r>
                        <a:rPr lang="en-US" sz="1600" b="0" i="0" u="none" strike="noStrike" dirty="0" err="1">
                          <a:solidFill>
                            <a:srgbClr val="000000"/>
                          </a:solidFill>
                          <a:effectLst/>
                          <a:highlight>
                            <a:srgbClr val="FFFFFF"/>
                          </a:highlight>
                          <a:latin typeface="Calibri" panose="020F0502020204030204" pitchFamily="34" charset="0"/>
                        </a:rPr>
                        <a:t>Pmo</a:t>
                      </a:r>
                      <a:endParaRPr lang="en-US" sz="1600" b="0" i="0" u="none" strike="noStrike" dirty="0">
                        <a:solidFill>
                          <a:srgbClr val="000000"/>
                        </a:solidFill>
                        <a:effectLst/>
                        <a:highlight>
                          <a:srgbClr val="FFFFFF"/>
                        </a:highlight>
                        <a:latin typeface="Calibri" panose="020F0502020204030204" pitchFamily="34" charset="0"/>
                      </a:endParaRPr>
                    </a:p>
                  </a:txBody>
                  <a:tcPr marL="7620" marR="7620" marT="7620" marB="0" anchor="ctr">
                    <a:lnL>
                      <a:noFill/>
                    </a:lnL>
                    <a:lnR>
                      <a:noFill/>
                    </a:lnR>
                    <a:lnT>
                      <a:noFill/>
                    </a:lnT>
                    <a:lnB>
                      <a:noFill/>
                    </a:lnB>
                    <a:solidFill>
                      <a:srgbClr val="FFFFFF"/>
                    </a:solidFill>
                  </a:tcPr>
                </a:tc>
                <a:tc>
                  <a:txBody>
                    <a:bodyPr/>
                    <a:lstStyle/>
                    <a:p>
                      <a:pPr algn="ctr" fontAlgn="ctr"/>
                      <a:r>
                        <a:rPr lang="en-US" sz="1600" b="0" i="0" u="none" strike="noStrike">
                          <a:solidFill>
                            <a:srgbClr val="000000"/>
                          </a:solidFill>
                          <a:effectLst/>
                          <a:highlight>
                            <a:srgbClr val="FFFFFF"/>
                          </a:highlight>
                          <a:latin typeface="Calibri" panose="020F0502020204030204" pitchFamily="34" charset="0"/>
                        </a:rPr>
                        <a:t>Pastures, meadows and other permanent grasslands under agricultural use</a:t>
                      </a:r>
                    </a:p>
                  </a:txBody>
                  <a:tcPr marL="7620" marR="7620" marT="7620" marB="0" anchor="ctr">
                    <a:lnL>
                      <a:noFill/>
                    </a:lnL>
                    <a:lnR>
                      <a:noFill/>
                    </a:lnR>
                    <a:lnT>
                      <a:noFill/>
                    </a:lnT>
                    <a:lnB>
                      <a:noFill/>
                    </a:lnB>
                    <a:solidFill>
                      <a:srgbClr val="FFFFFF"/>
                    </a:solidFill>
                  </a:tcPr>
                </a:tc>
                <a:extLst>
                  <a:ext uri="{0D108BD9-81ED-4DB2-BD59-A6C34878D82A}">
                    <a16:rowId xmlns:a16="http://schemas.microsoft.com/office/drawing/2014/main" val="798095406"/>
                  </a:ext>
                </a:extLst>
              </a:tr>
              <a:tr h="0">
                <a:tc vMerge="1">
                  <a:txBody>
                    <a:bodyPr/>
                    <a:lstStyle/>
                    <a:p>
                      <a:endParaRPr lang="fr-FR"/>
                    </a:p>
                  </a:txBody>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Viny</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Vineyards</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4071245824"/>
                  </a:ext>
                </a:extLst>
              </a:tr>
              <a:tr h="344518">
                <a:tc rowSpan="2">
                  <a:txBody>
                    <a:bodyPr/>
                    <a:lstStyle/>
                    <a:p>
                      <a:pPr algn="ctr" fontAlgn="ctr"/>
                      <a:r>
                        <a:rPr lang="en-US" sz="1600" b="1" i="0" u="none" strike="noStrike">
                          <a:solidFill>
                            <a:srgbClr val="000000"/>
                          </a:solidFill>
                          <a:effectLst/>
                          <a:latin typeface="Calibri" panose="020F0502020204030204" pitchFamily="34" charset="0"/>
                        </a:rPr>
                        <a:t>Location</a:t>
                      </a:r>
                    </a:p>
                  </a:txBody>
                  <a:tcPr marL="7620" marR="7620" marT="7620" marB="0" anchor="ctr">
                    <a:lnL>
                      <a:noFill/>
                    </a:lnL>
                    <a:lnR>
                      <a:noFill/>
                    </a:lnR>
                    <a:lnT>
                      <a:noFill/>
                    </a:lnT>
                    <a:lnB>
                      <a:noFill/>
                    </a:lnB>
                    <a:no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Long</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Longitude</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258637417"/>
                  </a:ext>
                </a:extLst>
              </a:tr>
              <a:tr h="204372">
                <a:tc vMerge="1">
                  <a:txBody>
                    <a:bodyPr/>
                    <a:lstStyle/>
                    <a:p>
                      <a:endParaRPr lang="fr-FR"/>
                    </a:p>
                  </a:txBody>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Lat</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Latitude</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3990510837"/>
                  </a:ext>
                </a:extLst>
              </a:tr>
              <a:tr h="385162">
                <a:tc rowSpan="2">
                  <a:txBody>
                    <a:bodyPr/>
                    <a:lstStyle/>
                    <a:p>
                      <a:pPr algn="ctr" fontAlgn="ctr"/>
                      <a:r>
                        <a:rPr lang="en-US" sz="1600" b="1" i="0" u="none" strike="noStrike" dirty="0">
                          <a:solidFill>
                            <a:srgbClr val="000000"/>
                          </a:solidFill>
                          <a:effectLst/>
                          <a:latin typeface="Calibri" panose="020F0502020204030204" pitchFamily="34" charset="0"/>
                        </a:rPr>
                        <a:t>Climate</a:t>
                      </a:r>
                    </a:p>
                  </a:txBody>
                  <a:tcPr marL="7620" marR="7620" marT="7620" marB="0" anchor="ctr">
                    <a:lnL>
                      <a:noFill/>
                    </a:lnL>
                    <a:lnR>
                      <a:noFill/>
                    </a:lnR>
                    <a:lnT>
                      <a:noFill/>
                    </a:lnT>
                    <a:lnB>
                      <a:noFill/>
                    </a:lnB>
                    <a:no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bio12</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Annual precipitation amount</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3308122863"/>
                  </a:ext>
                </a:extLst>
              </a:tr>
              <a:tr h="204372">
                <a:tc vMerge="1">
                  <a:txBody>
                    <a:bodyPr/>
                    <a:lstStyle/>
                    <a:p>
                      <a:endParaRPr lang="fr-FR"/>
                    </a:p>
                  </a:txBody>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bio3</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Isothermality</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2527884966"/>
                  </a:ext>
                </a:extLst>
              </a:tr>
              <a:tr h="322278">
                <a:tc rowSpan="5">
                  <a:txBody>
                    <a:bodyPr/>
                    <a:lstStyle/>
                    <a:p>
                      <a:pPr algn="ctr" fontAlgn="ctr"/>
                      <a:r>
                        <a:rPr lang="en-US" sz="1600" b="1" i="0" u="none" strike="noStrike" dirty="0">
                          <a:solidFill>
                            <a:srgbClr val="000000"/>
                          </a:solidFill>
                          <a:effectLst/>
                          <a:latin typeface="Calibri" panose="020F0502020204030204" pitchFamily="34" charset="0"/>
                        </a:rPr>
                        <a:t>Soil</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Clay</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Clay particles</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2264579747"/>
                  </a:ext>
                </a:extLst>
              </a:tr>
              <a:tr h="227953">
                <a:tc vMerge="1">
                  <a:txBody>
                    <a:bodyPr/>
                    <a:lstStyle/>
                    <a:p>
                      <a:endParaRPr lang="fr-FR"/>
                    </a:p>
                  </a:txBody>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Silt</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Silt particles</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232793263"/>
                  </a:ext>
                </a:extLst>
              </a:tr>
              <a:tr h="227953">
                <a:tc vMerge="1">
                  <a:txBody>
                    <a:bodyPr/>
                    <a:lstStyle/>
                    <a:p>
                      <a:endParaRPr lang="fr-FR"/>
                    </a:p>
                  </a:txBody>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CaCO3</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Calcium carbonates</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921547548"/>
                  </a:ext>
                </a:extLst>
              </a:tr>
              <a:tr h="227953">
                <a:tc vMerge="1">
                  <a:txBody>
                    <a:bodyPr/>
                    <a:lstStyle/>
                    <a:p>
                      <a:endParaRPr lang="fr-FR"/>
                    </a:p>
                  </a:txBody>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P</a:t>
                      </a:r>
                    </a:p>
                  </a:txBody>
                  <a:tcPr marL="7620" marR="7620" marT="7620" marB="0" anchor="b">
                    <a:lnL>
                      <a:noFill/>
                    </a:lnL>
                    <a:lnR>
                      <a:noFill/>
                    </a:lnR>
                    <a:lnT>
                      <a:noFill/>
                    </a:lnT>
                    <a:lnB>
                      <a:noFill/>
                    </a:lnB>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Phosphorus</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3821533588"/>
                  </a:ext>
                </a:extLst>
              </a:tr>
              <a:tr h="227953">
                <a:tc vMerge="1">
                  <a:txBody>
                    <a:bodyPr/>
                    <a:lstStyle/>
                    <a:p>
                      <a:endParaRPr lang="fr-FR"/>
                    </a:p>
                  </a:txBody>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N</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Nitrogen</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560786"/>
                  </a:ext>
                </a:extLst>
              </a:tr>
            </a:tbl>
          </a:graphicData>
        </a:graphic>
      </p:graphicFrame>
    </p:spTree>
    <p:extLst>
      <p:ext uri="{BB962C8B-B14F-4D97-AF65-F5344CB8AC3E}">
        <p14:creationId xmlns:p14="http://schemas.microsoft.com/office/powerpoint/2010/main" val="1585250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19</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grpSp>
        <p:nvGrpSpPr>
          <p:cNvPr id="2" name="Groupe 1">
            <a:extLst>
              <a:ext uri="{FF2B5EF4-FFF2-40B4-BE49-F238E27FC236}">
                <a16:creationId xmlns:a16="http://schemas.microsoft.com/office/drawing/2014/main" id="{A1C76BD0-DEE9-0CDB-A265-26DDDE1350F9}"/>
              </a:ext>
            </a:extLst>
          </p:cNvPr>
          <p:cNvGrpSpPr/>
          <p:nvPr/>
        </p:nvGrpSpPr>
        <p:grpSpPr>
          <a:xfrm>
            <a:off x="824263" y="1716446"/>
            <a:ext cx="1793677" cy="3611206"/>
            <a:chOff x="8738797" y="4070982"/>
            <a:chExt cx="1559217" cy="3095319"/>
          </a:xfrm>
        </p:grpSpPr>
        <p:pic>
          <p:nvPicPr>
            <p:cNvPr id="4" name="Image 3">
              <a:extLst>
                <a:ext uri="{FF2B5EF4-FFF2-40B4-BE49-F238E27FC236}">
                  <a16:creationId xmlns:a16="http://schemas.microsoft.com/office/drawing/2014/main" id="{B4DC174C-44AE-8EC1-46D0-51B5F2D3C3AF}"/>
                </a:ext>
              </a:extLst>
            </p:cNvPr>
            <p:cNvPicPr>
              <a:picLocks noChangeAspect="1"/>
            </p:cNvPicPr>
            <p:nvPr/>
          </p:nvPicPr>
          <p:blipFill rotWithShape="1">
            <a:blip r:embed="rId3"/>
            <a:srcRect l="22388" t="4678" r="20789" b="6577"/>
            <a:stretch/>
          </p:blipFill>
          <p:spPr>
            <a:xfrm>
              <a:off x="8756671" y="4070982"/>
              <a:ext cx="1541343" cy="1371600"/>
            </a:xfrm>
            <a:prstGeom prst="rect">
              <a:avLst/>
            </a:prstGeom>
          </p:spPr>
        </p:pic>
        <p:pic>
          <p:nvPicPr>
            <p:cNvPr id="5" name="Image 4">
              <a:extLst>
                <a:ext uri="{FF2B5EF4-FFF2-40B4-BE49-F238E27FC236}">
                  <a16:creationId xmlns:a16="http://schemas.microsoft.com/office/drawing/2014/main" id="{BFE7D62C-D154-FCF3-F2F5-0786F65CE2A4}"/>
                </a:ext>
              </a:extLst>
            </p:cNvPr>
            <p:cNvPicPr>
              <a:picLocks noChangeAspect="1"/>
            </p:cNvPicPr>
            <p:nvPr/>
          </p:nvPicPr>
          <p:blipFill rotWithShape="1">
            <a:blip r:embed="rId4"/>
            <a:srcRect l="22174" t="4433" r="22812" b="7101"/>
            <a:stretch/>
          </p:blipFill>
          <p:spPr>
            <a:xfrm>
              <a:off x="8738797" y="5794701"/>
              <a:ext cx="1497005" cy="1371600"/>
            </a:xfrm>
            <a:prstGeom prst="rect">
              <a:avLst/>
            </a:prstGeom>
          </p:spPr>
        </p:pic>
      </p:grpSp>
      <p:sp>
        <p:nvSpPr>
          <p:cNvPr id="13" name="ZoneTexte 12">
            <a:extLst>
              <a:ext uri="{FF2B5EF4-FFF2-40B4-BE49-F238E27FC236}">
                <a16:creationId xmlns:a16="http://schemas.microsoft.com/office/drawing/2014/main" id="{BC64B6A5-CDC1-6726-39C9-B87DDDA7DBB9}"/>
              </a:ext>
            </a:extLst>
          </p:cNvPr>
          <p:cNvSpPr txBox="1"/>
          <p:nvPr/>
        </p:nvSpPr>
        <p:spPr>
          <a:xfrm>
            <a:off x="2948417" y="1619677"/>
            <a:ext cx="6097656" cy="3139321"/>
          </a:xfrm>
          <a:prstGeom prst="rect">
            <a:avLst/>
          </a:prstGeom>
          <a:noFill/>
        </p:spPr>
        <p:txBody>
          <a:bodyPr wrap="square">
            <a:spAutoFit/>
          </a:bodyPr>
          <a:lstStyle/>
          <a:p>
            <a:pPr algn="l" fontAlgn="base"/>
            <a:r>
              <a:rPr lang="fr-FR" b="0" i="0" dirty="0">
                <a:solidFill>
                  <a:srgbClr val="222222"/>
                </a:solidFill>
                <a:effectLst/>
                <a:highlight>
                  <a:srgbClr val="FFFFFF"/>
                </a:highlight>
                <a:latin typeface="Calibri" panose="020F0502020204030204" pitchFamily="34" charset="0"/>
                <a:cs typeface="Calibri" panose="020F0502020204030204" pitchFamily="34" charset="0"/>
              </a:rPr>
              <a:t>Data partition (3758, 16):</a:t>
            </a:r>
          </a:p>
          <a:p>
            <a:pPr algn="l" fontAlgn="base">
              <a:buFont typeface="Arial" panose="020B0604020202020204" pitchFamily="34" charset="0"/>
              <a:buChar char="•"/>
            </a:pP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algn="l" fontAlgn="base">
              <a:buFont typeface="Arial" panose="020B0604020202020204" pitchFamily="34" charset="0"/>
              <a:buChar char="•"/>
            </a:pP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r>
              <a:rPr lang="fr-FR" dirty="0">
                <a:solidFill>
                  <a:srgbClr val="222222"/>
                </a:solidFill>
                <a:highlight>
                  <a:srgbClr val="FFFFFF"/>
                </a:highlight>
                <a:latin typeface="Calibri" panose="020F0502020204030204" pitchFamily="34" charset="0"/>
                <a:cs typeface="Calibri" panose="020F0502020204030204" pitchFamily="34" charset="0"/>
              </a:rPr>
              <a:t>T</a:t>
            </a:r>
            <a:r>
              <a:rPr lang="fr-FR" b="0" i="0" dirty="0">
                <a:solidFill>
                  <a:srgbClr val="222222"/>
                </a:solidFill>
                <a:effectLst/>
                <a:highlight>
                  <a:srgbClr val="FFFFFF"/>
                </a:highlight>
                <a:latin typeface="Calibri" panose="020F0502020204030204" pitchFamily="34" charset="0"/>
                <a:cs typeface="Calibri" panose="020F0502020204030204" pitchFamily="34" charset="0"/>
              </a:rPr>
              <a:t>rain data (80 %) = </a:t>
            </a:r>
            <a:r>
              <a:rPr lang="fr-FR" dirty="0">
                <a:solidFill>
                  <a:srgbClr val="222222"/>
                </a:solidFill>
                <a:highlight>
                  <a:srgbClr val="FFFFFF"/>
                </a:highlight>
                <a:latin typeface="Calibri" panose="020F0502020204030204" pitchFamily="34" charset="0"/>
                <a:cs typeface="Calibri" panose="020F0502020204030204" pitchFamily="34" charset="0"/>
              </a:rPr>
              <a:t>3006 </a:t>
            </a:r>
            <a:r>
              <a:rPr lang="fr-FR" dirty="0" err="1">
                <a:solidFill>
                  <a:srgbClr val="222222"/>
                </a:solidFill>
                <a:highlight>
                  <a:srgbClr val="FFFFFF"/>
                </a:highlight>
                <a:latin typeface="Calibri" panose="020F0502020204030204" pitchFamily="34" charset="0"/>
                <a:cs typeface="Calibri" panose="020F0502020204030204" pitchFamily="34" charset="0"/>
              </a:rPr>
              <a:t>rows</a:t>
            </a:r>
            <a:r>
              <a:rPr lang="fr-FR" b="0" i="0" dirty="0">
                <a:solidFill>
                  <a:srgbClr val="222222"/>
                </a:solidFill>
                <a:effectLst/>
                <a:highlight>
                  <a:srgbClr val="FFFFFF"/>
                </a:highlight>
                <a:latin typeface="Calibri" panose="020F0502020204030204" pitchFamily="34" charset="0"/>
                <a:cs typeface="Calibri" panose="020F0502020204030204" pitchFamily="34" charset="0"/>
              </a:rPr>
              <a:t>, 16 </a:t>
            </a:r>
            <a:r>
              <a:rPr lang="fr-FR" dirty="0" err="1">
                <a:solidFill>
                  <a:srgbClr val="222222"/>
                </a:solidFill>
                <a:latin typeface="Calibri" panose="020F0502020204030204" pitchFamily="34" charset="0"/>
                <a:cs typeface="Calibri" panose="020F0502020204030204" pitchFamily="34" charset="0"/>
              </a:rPr>
              <a:t>columns</a:t>
            </a: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endParaRPr lang="fr-FR" dirty="0">
              <a:solidFill>
                <a:srgbClr val="222222"/>
              </a:solidFill>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endParaRPr lang="fr-FR" dirty="0">
              <a:solidFill>
                <a:srgbClr val="222222"/>
              </a:solidFill>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endParaRPr lang="fr-FR" dirty="0">
              <a:solidFill>
                <a:srgbClr val="222222"/>
              </a:solidFill>
              <a:highlight>
                <a:srgbClr val="FFFFFF"/>
              </a:highlight>
              <a:latin typeface="Calibri" panose="020F0502020204030204" pitchFamily="34" charset="0"/>
              <a:cs typeface="Calibri" panose="020F0502020204030204" pitchFamily="34" charset="0"/>
            </a:endParaRPr>
          </a:p>
          <a:p>
            <a:pPr lvl="1" algn="l" fontAlgn="base"/>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marL="742950" lvl="1" indent="-285750" fontAlgn="base">
              <a:buFont typeface="Arial" panose="020B0604020202020204" pitchFamily="34" charset="0"/>
              <a:buChar char="•"/>
            </a:pPr>
            <a:r>
              <a:rPr lang="fr-FR" dirty="0">
                <a:solidFill>
                  <a:srgbClr val="222222"/>
                </a:solidFill>
                <a:highlight>
                  <a:srgbClr val="FFFFFF"/>
                </a:highlight>
                <a:latin typeface="Calibri" panose="020F0502020204030204" pitchFamily="34" charset="0"/>
                <a:cs typeface="Calibri" panose="020F0502020204030204" pitchFamily="34" charset="0"/>
              </a:rPr>
              <a:t>T</a:t>
            </a:r>
            <a:r>
              <a:rPr lang="fr-FR" b="0" i="0" dirty="0">
                <a:solidFill>
                  <a:srgbClr val="222222"/>
                </a:solidFill>
                <a:effectLst/>
                <a:highlight>
                  <a:srgbClr val="FFFFFF"/>
                </a:highlight>
                <a:latin typeface="Calibri" panose="020F0502020204030204" pitchFamily="34" charset="0"/>
                <a:cs typeface="Calibri" panose="020F0502020204030204" pitchFamily="34" charset="0"/>
              </a:rPr>
              <a:t>est data (20 %) = </a:t>
            </a:r>
            <a:r>
              <a:rPr lang="fr-FR" dirty="0">
                <a:solidFill>
                  <a:srgbClr val="222222"/>
                </a:solidFill>
                <a:highlight>
                  <a:srgbClr val="FFFFFF"/>
                </a:highlight>
                <a:latin typeface="Calibri" panose="020F0502020204030204" pitchFamily="34" charset="0"/>
                <a:cs typeface="Calibri" panose="020F0502020204030204" pitchFamily="34" charset="0"/>
              </a:rPr>
              <a:t>752 </a:t>
            </a:r>
            <a:r>
              <a:rPr lang="fr-FR" dirty="0" err="1">
                <a:solidFill>
                  <a:srgbClr val="222222"/>
                </a:solidFill>
                <a:highlight>
                  <a:srgbClr val="FFFFFF"/>
                </a:highlight>
                <a:latin typeface="Calibri" panose="020F0502020204030204" pitchFamily="34" charset="0"/>
                <a:cs typeface="Calibri" panose="020F0502020204030204" pitchFamily="34" charset="0"/>
              </a:rPr>
              <a:t>rows</a:t>
            </a:r>
            <a:r>
              <a:rPr lang="fr-FR" b="0" i="0" dirty="0">
                <a:solidFill>
                  <a:srgbClr val="222222"/>
                </a:solidFill>
                <a:effectLst/>
                <a:highlight>
                  <a:srgbClr val="FFFFFF"/>
                </a:highlight>
                <a:latin typeface="Calibri" panose="020F0502020204030204" pitchFamily="34" charset="0"/>
                <a:cs typeface="Calibri" panose="020F0502020204030204" pitchFamily="34" charset="0"/>
              </a:rPr>
              <a:t>, 16</a:t>
            </a:r>
            <a:r>
              <a:rPr lang="fr-FR" dirty="0">
                <a:solidFill>
                  <a:srgbClr val="222222"/>
                </a:solidFill>
                <a:highlight>
                  <a:srgbClr val="FFFFFF"/>
                </a:highlight>
                <a:latin typeface="Calibri" panose="020F0502020204030204" pitchFamily="34" charset="0"/>
                <a:cs typeface="Calibri" panose="020F0502020204030204" pitchFamily="34" charset="0"/>
              </a:rPr>
              <a:t> </a:t>
            </a:r>
            <a:r>
              <a:rPr lang="fr-FR" dirty="0" err="1">
                <a:solidFill>
                  <a:srgbClr val="222222"/>
                </a:solidFill>
                <a:latin typeface="Calibri" panose="020F0502020204030204" pitchFamily="34" charset="0"/>
                <a:cs typeface="Calibri" panose="020F0502020204030204" pitchFamily="34" charset="0"/>
              </a:rPr>
              <a:t>columns</a:t>
            </a: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p:txBody>
      </p:sp>
      <p:sp>
        <p:nvSpPr>
          <p:cNvPr id="15" name="ZoneTexte 14">
            <a:extLst>
              <a:ext uri="{FF2B5EF4-FFF2-40B4-BE49-F238E27FC236}">
                <a16:creationId xmlns:a16="http://schemas.microsoft.com/office/drawing/2014/main" id="{BF7EE4B4-E8B8-E69E-130D-FB034EA2D436}"/>
              </a:ext>
            </a:extLst>
          </p:cNvPr>
          <p:cNvSpPr txBox="1"/>
          <p:nvPr/>
        </p:nvSpPr>
        <p:spPr>
          <a:xfrm>
            <a:off x="944847" y="6008571"/>
            <a:ext cx="8296240" cy="369332"/>
          </a:xfrm>
          <a:prstGeom prst="rect">
            <a:avLst/>
          </a:prstGeom>
          <a:noFill/>
        </p:spPr>
        <p:txBody>
          <a:bodyPr wrap="square">
            <a:spAutoFit/>
          </a:bodyPr>
          <a:lstStyle/>
          <a:p>
            <a:r>
              <a:rPr lang="fr-FR" sz="1800" dirty="0">
                <a:effectLst/>
                <a:latin typeface="Calibri" panose="020F0502020204030204" pitchFamily="34" charset="0"/>
                <a:ea typeface="Calibri" panose="020F0502020204030204" pitchFamily="34" charset="0"/>
                <a:cs typeface="Calibri" panose="020F0502020204030204" pitchFamily="34" charset="0"/>
              </a:rPr>
              <a:t>(non-</a:t>
            </a:r>
            <a:r>
              <a:rPr lang="fr-FR" sz="1800" dirty="0" err="1">
                <a:effectLst/>
                <a:latin typeface="Calibri" panose="020F0502020204030204" pitchFamily="34" charset="0"/>
                <a:ea typeface="Calibri" panose="020F0502020204030204" pitchFamily="34" charset="0"/>
                <a:cs typeface="Calibri" panose="020F0502020204030204" pitchFamily="34" charset="0"/>
              </a:rPr>
              <a:t>significant</a:t>
            </a:r>
            <a:r>
              <a:rPr lang="fr-FR" sz="1800" dirty="0">
                <a:effectLst/>
                <a:latin typeface="Calibri" panose="020F0502020204030204" pitchFamily="34" charset="0"/>
                <a:ea typeface="Calibri" panose="020F0502020204030204" pitchFamily="34" charset="0"/>
                <a:cs typeface="Calibri" panose="020F0502020204030204" pitchFamily="34" charset="0"/>
              </a:rPr>
              <a:t> Kolmogorov-Smirnov test, p-value &gt; 0.05) </a:t>
            </a:r>
            <a:r>
              <a:rPr lang="fr-FR" sz="1100" dirty="0">
                <a:effectLst/>
                <a:latin typeface="Calibri" panose="020F0502020204030204" pitchFamily="34" charset="0"/>
                <a:ea typeface="Calibri" panose="020F0502020204030204" pitchFamily="34" charset="0"/>
                <a:cs typeface="Calibri" panose="020F0502020204030204" pitchFamily="34" charset="0"/>
              </a:rPr>
              <a:t>(Guisan et al., 2017)</a:t>
            </a:r>
            <a:endParaRPr lang="fr-FR" dirty="0">
              <a:latin typeface="Calibri" panose="020F0502020204030204" pitchFamily="34" charset="0"/>
              <a:cs typeface="Calibri" panose="020F0502020204030204" pitchFamily="34" charset="0"/>
            </a:endParaRPr>
          </a:p>
        </p:txBody>
      </p:sp>
      <p:sp>
        <p:nvSpPr>
          <p:cNvPr id="8" name="ZoneTexte 9">
            <a:extLst>
              <a:ext uri="{FF2B5EF4-FFF2-40B4-BE49-F238E27FC236}">
                <a16:creationId xmlns:a16="http://schemas.microsoft.com/office/drawing/2014/main" id="{CF5CF872-29EA-5828-F0E9-5F139C60ABB3}"/>
              </a:ext>
            </a:extLst>
          </p:cNvPr>
          <p:cNvSpPr txBox="1"/>
          <p:nvPr/>
        </p:nvSpPr>
        <p:spPr>
          <a:xfrm>
            <a:off x="903742" y="944922"/>
            <a:ext cx="4884145" cy="400110"/>
          </a:xfrm>
          <a:prstGeom prst="rect">
            <a:avLst/>
          </a:prstGeom>
          <a:noFill/>
        </p:spPr>
        <p:txBody>
          <a:bodyPr wrap="square" rtlCol="0">
            <a:spAutoFit/>
          </a:bodyPr>
          <a:lstStyle/>
          <a:p>
            <a:r>
              <a:rPr lang="fr-FR" sz="2000" b="1" dirty="0"/>
              <a:t>5.	Data </a:t>
            </a:r>
            <a:r>
              <a:rPr lang="fr-FR" sz="2000" b="1" dirty="0" err="1"/>
              <a:t>partitioning</a:t>
            </a:r>
            <a:endParaRPr lang="fr-FR" sz="2000" b="1" dirty="0"/>
          </a:p>
        </p:txBody>
      </p:sp>
      <p:pic>
        <p:nvPicPr>
          <p:cNvPr id="4098" name="Picture 2" descr="Database icons set, 100 big data universal icons set, data analysis, statistics, analytics web signs - stock vector">
            <a:extLst>
              <a:ext uri="{FF2B5EF4-FFF2-40B4-BE49-F238E27FC236}">
                <a16:creationId xmlns:a16="http://schemas.microsoft.com/office/drawing/2014/main" id="{8C602A3D-6DD1-F41C-10F8-A6EF90C327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 t="20524" r="94314" b="62355"/>
          <a:stretch/>
        </p:blipFill>
        <p:spPr bwMode="auto">
          <a:xfrm>
            <a:off x="3214126" y="2342653"/>
            <a:ext cx="532436" cy="5299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tabase icons set, 100 big data universal icons set, data analysis, statistics, analytics web signs - stock vector">
            <a:extLst>
              <a:ext uri="{FF2B5EF4-FFF2-40B4-BE49-F238E27FC236}">
                <a16:creationId xmlns:a16="http://schemas.microsoft.com/office/drawing/2014/main" id="{9EDE25A5-86AB-EE32-D2F9-2F5B162999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 t="20524" r="94314" b="62355"/>
          <a:stretch/>
        </p:blipFill>
        <p:spPr bwMode="auto">
          <a:xfrm>
            <a:off x="3214126" y="4277428"/>
            <a:ext cx="532436" cy="52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81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21"/>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2</a:t>
            </a:fld>
            <a:endParaRPr lang="fr-FR" dirty="0">
              <a:latin typeface="Calibri" panose="020F0502020204030204" pitchFamily="34" charset="0"/>
              <a:cs typeface="Calibri" panose="020F0502020204030204" pitchFamily="34" charset="0"/>
            </a:endParaRPr>
          </a:p>
        </p:txBody>
      </p:sp>
      <p:sp>
        <p:nvSpPr>
          <p:cNvPr id="2" name="ZoneTexte 1">
            <a:extLst>
              <a:ext uri="{FF2B5EF4-FFF2-40B4-BE49-F238E27FC236}">
                <a16:creationId xmlns:a16="http://schemas.microsoft.com/office/drawing/2014/main" id="{557D3BB3-C34B-AE8B-7E94-EDF7A91EE44F}"/>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Introduction</a:t>
            </a:r>
          </a:p>
        </p:txBody>
      </p:sp>
      <p:sp>
        <p:nvSpPr>
          <p:cNvPr id="7" name="ZoneTexte 6">
            <a:extLst>
              <a:ext uri="{FF2B5EF4-FFF2-40B4-BE49-F238E27FC236}">
                <a16:creationId xmlns:a16="http://schemas.microsoft.com/office/drawing/2014/main" id="{EA79C5E0-B3FA-45FE-5E17-CB1932E48685}"/>
              </a:ext>
            </a:extLst>
          </p:cNvPr>
          <p:cNvSpPr txBox="1"/>
          <p:nvPr/>
        </p:nvSpPr>
        <p:spPr>
          <a:xfrm>
            <a:off x="951340" y="885032"/>
            <a:ext cx="10651380" cy="2542363"/>
          </a:xfrm>
          <a:prstGeom prst="rect">
            <a:avLst/>
          </a:prstGeom>
          <a:noFill/>
        </p:spPr>
        <p:txBody>
          <a:bodyPr wrap="square">
            <a:spAutoFit/>
          </a:bodyPr>
          <a:lstStyle/>
          <a:p>
            <a:pPr>
              <a:lnSpc>
                <a:spcPct val="150000"/>
              </a:lnSpc>
            </a:pPr>
            <a:r>
              <a:rPr lang="en-US" b="0" i="0" dirty="0">
                <a:solidFill>
                  <a:srgbClr val="0D0D0D"/>
                </a:solidFill>
                <a:effectLst/>
                <a:highlight>
                  <a:srgbClr val="FFFFFF"/>
                </a:highlight>
                <a:latin typeface="Calibri" panose="020F0502020204030204" pitchFamily="34" charset="0"/>
                <a:cs typeface="Calibri" panose="020F0502020204030204" pitchFamily="34" charset="0"/>
              </a:rPr>
              <a:t>Prediction </a:t>
            </a:r>
            <a:r>
              <a:rPr lang="en-US" dirty="0">
                <a:solidFill>
                  <a:srgbClr val="0D0D0D"/>
                </a:solidFill>
                <a:highlight>
                  <a:srgbClr val="FFFFFF"/>
                </a:highlight>
                <a:latin typeface="Calibri" panose="020F0502020204030204" pitchFamily="34" charset="0"/>
                <a:cs typeface="Calibri" panose="020F0502020204030204" pitchFamily="34" charset="0"/>
              </a:rPr>
              <a:t> a</a:t>
            </a:r>
            <a:r>
              <a:rPr lang="en-US" b="0" i="0" dirty="0">
                <a:solidFill>
                  <a:srgbClr val="0D0D0D"/>
                </a:solidFill>
                <a:effectLst/>
                <a:highlight>
                  <a:srgbClr val="FFFFFF"/>
                </a:highlight>
                <a:latin typeface="Calibri" panose="020F0502020204030204" pitchFamily="34" charset="0"/>
                <a:cs typeface="Calibri" panose="020F0502020204030204" pitchFamily="34" charset="0"/>
              </a:rPr>
              <a:t>lgorithms:</a:t>
            </a:r>
          </a:p>
          <a:p>
            <a:pPr>
              <a:lnSpc>
                <a:spcPct val="150000"/>
              </a:lnSpc>
            </a:pPr>
            <a:endParaRPr lang="en-US" dirty="0">
              <a:solidFill>
                <a:srgbClr val="0D0D0D"/>
              </a:solidFill>
              <a:highlight>
                <a:srgbClr val="FFFFFF"/>
              </a:highlight>
              <a:latin typeface="Calibri" panose="020F0502020204030204" pitchFamily="34" charset="0"/>
              <a:cs typeface="Calibri" panose="020F0502020204030204" pitchFamily="34" charset="0"/>
            </a:endParaRPr>
          </a:p>
          <a:p>
            <a:pPr>
              <a:lnSpc>
                <a:spcPct val="150000"/>
              </a:lnSpc>
            </a:pPr>
            <a:r>
              <a:rPr lang="fr-FR" kern="100" dirty="0">
                <a:latin typeface="Calibri" panose="020F0502020204030204" pitchFamily="34" charset="0"/>
                <a:ea typeface="Calibri" panose="020F0502020204030204" pitchFamily="34" charset="0"/>
                <a:cs typeface="Calibri" panose="020F0502020204030204" pitchFamily="34" charset="0"/>
              </a:rPr>
              <a:t>         </a:t>
            </a:r>
            <a:r>
              <a:rPr lang="fr-FR" sz="1800" kern="100" dirty="0" err="1">
                <a:effectLst/>
                <a:latin typeface="Calibri" panose="020F0502020204030204" pitchFamily="34" charset="0"/>
                <a:ea typeface="Calibri" panose="020F0502020204030204" pitchFamily="34" charset="0"/>
                <a:cs typeface="Calibri" panose="020F0502020204030204" pitchFamily="34" charset="0"/>
              </a:rPr>
              <a:t>SDMs</a:t>
            </a:r>
            <a:r>
              <a:rPr lang="fr-FR" sz="1800" kern="100" dirty="0">
                <a:effectLst/>
                <a:latin typeface="Calibri" panose="020F0502020204030204" pitchFamily="34" charset="0"/>
                <a:ea typeface="Calibri" panose="020F0502020204030204" pitchFamily="34" charset="0"/>
                <a:cs typeface="Calibri" panose="020F0502020204030204" pitchFamily="34" charset="0"/>
              </a:rPr>
              <a:t> « </a:t>
            </a:r>
            <a:r>
              <a:rPr lang="fr-FR" sz="1800" kern="100" dirty="0" err="1">
                <a:effectLst/>
                <a:latin typeface="Calibri" panose="020F0502020204030204" pitchFamily="34" charset="0"/>
                <a:ea typeface="Calibri" panose="020F0502020204030204" pitchFamily="34" charset="0"/>
                <a:cs typeface="Calibri" panose="020F0502020204030204" pitchFamily="34" charset="0"/>
              </a:rPr>
              <a:t>species</a:t>
            </a:r>
            <a:r>
              <a:rPr lang="fr-FR" sz="1800" kern="100" dirty="0">
                <a:effectLst/>
                <a:latin typeface="Calibri" panose="020F0502020204030204" pitchFamily="34" charset="0"/>
                <a:ea typeface="Calibri" panose="020F0502020204030204" pitchFamily="34" charset="0"/>
                <a:cs typeface="Calibri" panose="020F0502020204030204" pitchFamily="34" charset="0"/>
              </a:rPr>
              <a:t> distribution modèles » </a:t>
            </a:r>
            <a:endParaRPr lang="fr-FR" dirty="0">
              <a:latin typeface="Calibri" panose="020F0502020204030204" pitchFamily="34" charset="0"/>
              <a:cs typeface="Calibri" panose="020F0502020204030204" pitchFamily="34" charset="0"/>
            </a:endParaRPr>
          </a:p>
          <a:p>
            <a:pPr>
              <a:lnSpc>
                <a:spcPct val="150000"/>
              </a:lnSpc>
            </a:pPr>
            <a:endParaRPr lang="fr-FR" dirty="0">
              <a:latin typeface="Calibri" panose="020F0502020204030204" pitchFamily="34" charset="0"/>
              <a:cs typeface="Calibri" panose="020F0502020204030204" pitchFamily="34" charset="0"/>
            </a:endParaRPr>
          </a:p>
          <a:p>
            <a:pPr>
              <a:lnSpc>
                <a:spcPct val="150000"/>
              </a:lnSpc>
            </a:pPr>
            <a:r>
              <a:rPr lang="en-US" dirty="0">
                <a:solidFill>
                  <a:srgbClr val="0D0D0D"/>
                </a:solidFill>
                <a:highlight>
                  <a:srgbClr val="FFFFFF"/>
                </a:highlight>
                <a:latin typeface="Calibri" panose="020F0502020204030204" pitchFamily="34" charset="0"/>
                <a:cs typeface="Calibri" panose="020F0502020204030204" pitchFamily="34" charset="0"/>
              </a:rPr>
              <a:t>	C</a:t>
            </a:r>
            <a:r>
              <a:rPr lang="en-US" b="0" i="0" dirty="0">
                <a:solidFill>
                  <a:srgbClr val="0D0D0D"/>
                </a:solidFill>
                <a:effectLst/>
                <a:highlight>
                  <a:srgbClr val="FFFFFF"/>
                </a:highlight>
                <a:latin typeface="Calibri" panose="020F0502020204030204" pitchFamily="34" charset="0"/>
                <a:cs typeface="Calibri" panose="020F0502020204030204" pitchFamily="34" charset="0"/>
              </a:rPr>
              <a:t>orrelations between species or communities and their environment </a:t>
            </a:r>
            <a:r>
              <a:rPr lang="en-US" sz="1100" b="0" i="0" dirty="0">
                <a:solidFill>
                  <a:srgbClr val="0D0D0D"/>
                </a:solidFill>
                <a:effectLst/>
                <a:highlight>
                  <a:srgbClr val="FFFFFF"/>
                </a:highlight>
                <a:latin typeface="Calibri" panose="020F0502020204030204" pitchFamily="34" charset="0"/>
                <a:cs typeface="Calibri" panose="020F0502020204030204" pitchFamily="34" charset="0"/>
              </a:rPr>
              <a:t>(</a:t>
            </a:r>
            <a:r>
              <a:rPr lang="en-US" sz="1100" b="0" i="0" dirty="0" err="1">
                <a:solidFill>
                  <a:srgbClr val="0D0D0D"/>
                </a:solidFill>
                <a:effectLst/>
                <a:highlight>
                  <a:srgbClr val="FFFFFF"/>
                </a:highlight>
                <a:latin typeface="Calibri" panose="020F0502020204030204" pitchFamily="34" charset="0"/>
                <a:cs typeface="Calibri" panose="020F0502020204030204" pitchFamily="34" charset="0"/>
              </a:rPr>
              <a:t>Elith</a:t>
            </a:r>
            <a:r>
              <a:rPr lang="en-US" sz="1100" b="0" i="0" dirty="0">
                <a:solidFill>
                  <a:srgbClr val="0D0D0D"/>
                </a:solidFill>
                <a:effectLst/>
                <a:highlight>
                  <a:srgbClr val="FFFFFF"/>
                </a:highlight>
                <a:latin typeface="Calibri" panose="020F0502020204030204" pitchFamily="34" charset="0"/>
                <a:cs typeface="Calibri" panose="020F0502020204030204" pitchFamily="34" charset="0"/>
              </a:rPr>
              <a:t> &amp; </a:t>
            </a:r>
            <a:r>
              <a:rPr lang="en-US" sz="1100" b="0" i="0" dirty="0" err="1">
                <a:solidFill>
                  <a:srgbClr val="0D0D0D"/>
                </a:solidFill>
                <a:effectLst/>
                <a:highlight>
                  <a:srgbClr val="FFFFFF"/>
                </a:highlight>
                <a:latin typeface="Calibri" panose="020F0502020204030204" pitchFamily="34" charset="0"/>
                <a:cs typeface="Calibri" panose="020F0502020204030204" pitchFamily="34" charset="0"/>
              </a:rPr>
              <a:t>Leathwick</a:t>
            </a:r>
            <a:r>
              <a:rPr lang="en-US" sz="1100" b="0" i="0" dirty="0">
                <a:solidFill>
                  <a:srgbClr val="0D0D0D"/>
                </a:solidFill>
                <a:effectLst/>
                <a:highlight>
                  <a:srgbClr val="FFFFFF"/>
                </a:highlight>
                <a:latin typeface="Calibri" panose="020F0502020204030204" pitchFamily="34" charset="0"/>
                <a:cs typeface="Calibri" panose="020F0502020204030204" pitchFamily="34" charset="0"/>
              </a:rPr>
              <a:t>, 2009; </a:t>
            </a:r>
            <a:r>
              <a:rPr lang="en-US" sz="1100" b="0" i="0" dirty="0" err="1">
                <a:solidFill>
                  <a:srgbClr val="0D0D0D"/>
                </a:solidFill>
                <a:effectLst/>
                <a:highlight>
                  <a:srgbClr val="FFFFFF"/>
                </a:highlight>
                <a:latin typeface="Calibri" panose="020F0502020204030204" pitchFamily="34" charset="0"/>
                <a:cs typeface="Calibri" panose="020F0502020204030204" pitchFamily="34" charset="0"/>
              </a:rPr>
              <a:t>Guisan</a:t>
            </a:r>
            <a:r>
              <a:rPr lang="en-US" sz="1100" b="0" i="0" dirty="0">
                <a:solidFill>
                  <a:srgbClr val="0D0D0D"/>
                </a:solidFill>
                <a:effectLst/>
                <a:highlight>
                  <a:srgbClr val="FFFFFF"/>
                </a:highlight>
                <a:latin typeface="Calibri" panose="020F0502020204030204" pitchFamily="34" charset="0"/>
                <a:cs typeface="Calibri" panose="020F0502020204030204" pitchFamily="34" charset="0"/>
              </a:rPr>
              <a:t> et al., 2017)</a:t>
            </a:r>
            <a:endParaRPr lang="en-US" dirty="0">
              <a:solidFill>
                <a:srgbClr val="0D0D0D"/>
              </a:solidFill>
              <a:highlight>
                <a:srgbClr val="FFFFFF"/>
              </a:highlight>
              <a:latin typeface="Calibri" panose="020F0502020204030204" pitchFamily="34" charset="0"/>
              <a:cs typeface="Calibri" panose="020F0502020204030204" pitchFamily="34" charset="0"/>
            </a:endParaRPr>
          </a:p>
          <a:p>
            <a:pPr>
              <a:lnSpc>
                <a:spcPct val="150000"/>
              </a:lnSpc>
            </a:pPr>
            <a:r>
              <a:rPr lang="en-US" dirty="0">
                <a:solidFill>
                  <a:srgbClr val="0D0D0D"/>
                </a:solidFill>
                <a:highlight>
                  <a:srgbClr val="FFFFFF"/>
                </a:highlight>
                <a:latin typeface="Calibri" panose="020F0502020204030204" pitchFamily="34" charset="0"/>
                <a:cs typeface="Calibri" panose="020F0502020204030204" pitchFamily="34" charset="0"/>
              </a:rPr>
              <a:t>	Various SDMs exist, each with its own advantages and disadvantages </a:t>
            </a:r>
            <a:r>
              <a:rPr lang="en-US" sz="1100" dirty="0">
                <a:solidFill>
                  <a:srgbClr val="0D0D0D"/>
                </a:solidFill>
                <a:highlight>
                  <a:srgbClr val="FFFFFF"/>
                </a:highlight>
                <a:latin typeface="Calibri" panose="020F0502020204030204" pitchFamily="34" charset="0"/>
                <a:cs typeface="Calibri" panose="020F0502020204030204" pitchFamily="34" charset="0"/>
              </a:rPr>
              <a:t>(Li &amp; Wang, 2013; </a:t>
            </a:r>
            <a:r>
              <a:rPr lang="en-US" sz="1100" dirty="0" err="1">
                <a:solidFill>
                  <a:srgbClr val="0D0D0D"/>
                </a:solidFill>
                <a:highlight>
                  <a:srgbClr val="FFFFFF"/>
                </a:highlight>
                <a:latin typeface="Calibri" panose="020F0502020204030204" pitchFamily="34" charset="0"/>
                <a:cs typeface="Calibri" panose="020F0502020204030204" pitchFamily="34" charset="0"/>
              </a:rPr>
              <a:t>Valavi</a:t>
            </a:r>
            <a:r>
              <a:rPr lang="en-US" sz="1100" dirty="0">
                <a:solidFill>
                  <a:srgbClr val="0D0D0D"/>
                </a:solidFill>
                <a:highlight>
                  <a:srgbClr val="FFFFFF"/>
                </a:highlight>
                <a:latin typeface="Calibri" panose="020F0502020204030204" pitchFamily="34" charset="0"/>
                <a:cs typeface="Calibri" panose="020F0502020204030204" pitchFamily="34" charset="0"/>
              </a:rPr>
              <a:t> et al., 2021)</a:t>
            </a:r>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4036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20</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grpSp>
        <p:nvGrpSpPr>
          <p:cNvPr id="2" name="Groupe 1">
            <a:extLst>
              <a:ext uri="{FF2B5EF4-FFF2-40B4-BE49-F238E27FC236}">
                <a16:creationId xmlns:a16="http://schemas.microsoft.com/office/drawing/2014/main" id="{A1C76BD0-DEE9-0CDB-A265-26DDDE1350F9}"/>
              </a:ext>
            </a:extLst>
          </p:cNvPr>
          <p:cNvGrpSpPr/>
          <p:nvPr/>
        </p:nvGrpSpPr>
        <p:grpSpPr>
          <a:xfrm>
            <a:off x="824263" y="1716446"/>
            <a:ext cx="1793677" cy="3611206"/>
            <a:chOff x="8738797" y="4070982"/>
            <a:chExt cx="1559217" cy="3095319"/>
          </a:xfrm>
        </p:grpSpPr>
        <p:pic>
          <p:nvPicPr>
            <p:cNvPr id="4" name="Image 3">
              <a:extLst>
                <a:ext uri="{FF2B5EF4-FFF2-40B4-BE49-F238E27FC236}">
                  <a16:creationId xmlns:a16="http://schemas.microsoft.com/office/drawing/2014/main" id="{B4DC174C-44AE-8EC1-46D0-51B5F2D3C3AF}"/>
                </a:ext>
              </a:extLst>
            </p:cNvPr>
            <p:cNvPicPr>
              <a:picLocks noChangeAspect="1"/>
            </p:cNvPicPr>
            <p:nvPr/>
          </p:nvPicPr>
          <p:blipFill rotWithShape="1">
            <a:blip r:embed="rId3"/>
            <a:srcRect l="22388" t="4678" r="20789" b="6577"/>
            <a:stretch/>
          </p:blipFill>
          <p:spPr>
            <a:xfrm>
              <a:off x="8756671" y="4070982"/>
              <a:ext cx="1541343" cy="1371600"/>
            </a:xfrm>
            <a:prstGeom prst="rect">
              <a:avLst/>
            </a:prstGeom>
          </p:spPr>
        </p:pic>
        <p:pic>
          <p:nvPicPr>
            <p:cNvPr id="5" name="Image 4">
              <a:extLst>
                <a:ext uri="{FF2B5EF4-FFF2-40B4-BE49-F238E27FC236}">
                  <a16:creationId xmlns:a16="http://schemas.microsoft.com/office/drawing/2014/main" id="{BFE7D62C-D154-FCF3-F2F5-0786F65CE2A4}"/>
                </a:ext>
              </a:extLst>
            </p:cNvPr>
            <p:cNvPicPr>
              <a:picLocks noChangeAspect="1"/>
            </p:cNvPicPr>
            <p:nvPr/>
          </p:nvPicPr>
          <p:blipFill rotWithShape="1">
            <a:blip r:embed="rId4"/>
            <a:srcRect l="22174" t="4433" r="22812" b="7101"/>
            <a:stretch/>
          </p:blipFill>
          <p:spPr>
            <a:xfrm>
              <a:off x="8738797" y="5794701"/>
              <a:ext cx="1497005" cy="1371600"/>
            </a:xfrm>
            <a:prstGeom prst="rect">
              <a:avLst/>
            </a:prstGeom>
          </p:spPr>
        </p:pic>
      </p:grpSp>
      <p:pic>
        <p:nvPicPr>
          <p:cNvPr id="1026" name="Picture 2">
            <a:extLst>
              <a:ext uri="{FF2B5EF4-FFF2-40B4-BE49-F238E27FC236}">
                <a16:creationId xmlns:a16="http://schemas.microsoft.com/office/drawing/2014/main" id="{D8CBBAF5-F834-0DD8-A09A-A984A018F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0203" y="687745"/>
            <a:ext cx="3657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91622C6-036C-335C-725E-42E7F1231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0203" y="2607647"/>
            <a:ext cx="3657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1BA358D-DA2E-4231-DCAA-FB091A6368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0204" y="4527550"/>
            <a:ext cx="3657599"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BC64B6A5-CDC1-6726-39C9-B87DDDA7DBB9}"/>
              </a:ext>
            </a:extLst>
          </p:cNvPr>
          <p:cNvSpPr txBox="1"/>
          <p:nvPr/>
        </p:nvSpPr>
        <p:spPr>
          <a:xfrm>
            <a:off x="2948417" y="1619677"/>
            <a:ext cx="6097656" cy="3139321"/>
          </a:xfrm>
          <a:prstGeom prst="rect">
            <a:avLst/>
          </a:prstGeom>
          <a:noFill/>
        </p:spPr>
        <p:txBody>
          <a:bodyPr wrap="square">
            <a:spAutoFit/>
          </a:bodyPr>
          <a:lstStyle/>
          <a:p>
            <a:pPr algn="l" fontAlgn="base"/>
            <a:r>
              <a:rPr lang="fr-FR" b="0" i="0" dirty="0">
                <a:solidFill>
                  <a:srgbClr val="222222"/>
                </a:solidFill>
                <a:effectLst/>
                <a:highlight>
                  <a:srgbClr val="FFFFFF"/>
                </a:highlight>
                <a:latin typeface="Calibri" panose="020F0502020204030204" pitchFamily="34" charset="0"/>
                <a:cs typeface="Calibri" panose="020F0502020204030204" pitchFamily="34" charset="0"/>
              </a:rPr>
              <a:t>Data partition (3758, 16):</a:t>
            </a:r>
          </a:p>
          <a:p>
            <a:pPr algn="l" fontAlgn="base">
              <a:buFont typeface="Arial" panose="020B0604020202020204" pitchFamily="34" charset="0"/>
              <a:buChar char="•"/>
            </a:pP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algn="l" fontAlgn="base">
              <a:buFont typeface="Arial" panose="020B0604020202020204" pitchFamily="34" charset="0"/>
              <a:buChar char="•"/>
            </a:pP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r>
              <a:rPr lang="fr-FR" dirty="0">
                <a:solidFill>
                  <a:srgbClr val="222222"/>
                </a:solidFill>
                <a:highlight>
                  <a:srgbClr val="FFFFFF"/>
                </a:highlight>
                <a:latin typeface="Calibri" panose="020F0502020204030204" pitchFamily="34" charset="0"/>
                <a:cs typeface="Calibri" panose="020F0502020204030204" pitchFamily="34" charset="0"/>
              </a:rPr>
              <a:t>T</a:t>
            </a:r>
            <a:r>
              <a:rPr lang="fr-FR" b="0" i="0" dirty="0">
                <a:solidFill>
                  <a:srgbClr val="222222"/>
                </a:solidFill>
                <a:effectLst/>
                <a:highlight>
                  <a:srgbClr val="FFFFFF"/>
                </a:highlight>
                <a:latin typeface="Calibri" panose="020F0502020204030204" pitchFamily="34" charset="0"/>
                <a:cs typeface="Calibri" panose="020F0502020204030204" pitchFamily="34" charset="0"/>
              </a:rPr>
              <a:t>rain data (80 %) = </a:t>
            </a:r>
            <a:r>
              <a:rPr lang="fr-FR" dirty="0">
                <a:solidFill>
                  <a:srgbClr val="222222"/>
                </a:solidFill>
                <a:highlight>
                  <a:srgbClr val="FFFFFF"/>
                </a:highlight>
                <a:latin typeface="Calibri" panose="020F0502020204030204" pitchFamily="34" charset="0"/>
                <a:cs typeface="Calibri" panose="020F0502020204030204" pitchFamily="34" charset="0"/>
              </a:rPr>
              <a:t>3006 </a:t>
            </a:r>
            <a:r>
              <a:rPr lang="fr-FR" dirty="0" err="1">
                <a:solidFill>
                  <a:srgbClr val="222222"/>
                </a:solidFill>
                <a:highlight>
                  <a:srgbClr val="FFFFFF"/>
                </a:highlight>
                <a:latin typeface="Calibri" panose="020F0502020204030204" pitchFamily="34" charset="0"/>
                <a:cs typeface="Calibri" panose="020F0502020204030204" pitchFamily="34" charset="0"/>
              </a:rPr>
              <a:t>rows</a:t>
            </a:r>
            <a:r>
              <a:rPr lang="fr-FR" b="0" i="0" dirty="0">
                <a:solidFill>
                  <a:srgbClr val="222222"/>
                </a:solidFill>
                <a:effectLst/>
                <a:highlight>
                  <a:srgbClr val="FFFFFF"/>
                </a:highlight>
                <a:latin typeface="Calibri" panose="020F0502020204030204" pitchFamily="34" charset="0"/>
                <a:cs typeface="Calibri" panose="020F0502020204030204" pitchFamily="34" charset="0"/>
              </a:rPr>
              <a:t>, 16 </a:t>
            </a:r>
            <a:r>
              <a:rPr lang="fr-FR" dirty="0" err="1">
                <a:solidFill>
                  <a:srgbClr val="222222"/>
                </a:solidFill>
                <a:latin typeface="Calibri" panose="020F0502020204030204" pitchFamily="34" charset="0"/>
                <a:cs typeface="Calibri" panose="020F0502020204030204" pitchFamily="34" charset="0"/>
              </a:rPr>
              <a:t>columns</a:t>
            </a: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endParaRPr lang="fr-FR" dirty="0">
              <a:solidFill>
                <a:srgbClr val="222222"/>
              </a:solidFill>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endParaRPr lang="fr-FR" dirty="0">
              <a:solidFill>
                <a:srgbClr val="222222"/>
              </a:solidFill>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marL="742950" lvl="1" indent="-285750" algn="l" fontAlgn="base">
              <a:buFont typeface="Arial" panose="020B0604020202020204" pitchFamily="34" charset="0"/>
              <a:buChar char="•"/>
            </a:pPr>
            <a:endParaRPr lang="fr-FR" dirty="0">
              <a:solidFill>
                <a:srgbClr val="222222"/>
              </a:solidFill>
              <a:highlight>
                <a:srgbClr val="FFFFFF"/>
              </a:highlight>
              <a:latin typeface="Calibri" panose="020F0502020204030204" pitchFamily="34" charset="0"/>
              <a:cs typeface="Calibri" panose="020F0502020204030204" pitchFamily="34" charset="0"/>
            </a:endParaRPr>
          </a:p>
          <a:p>
            <a:pPr lvl="1" algn="l" fontAlgn="base"/>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a:p>
            <a:pPr marL="742950" lvl="1" indent="-285750" fontAlgn="base">
              <a:buFont typeface="Arial" panose="020B0604020202020204" pitchFamily="34" charset="0"/>
              <a:buChar char="•"/>
            </a:pPr>
            <a:r>
              <a:rPr lang="fr-FR" dirty="0">
                <a:solidFill>
                  <a:srgbClr val="222222"/>
                </a:solidFill>
                <a:highlight>
                  <a:srgbClr val="FFFFFF"/>
                </a:highlight>
                <a:latin typeface="Calibri" panose="020F0502020204030204" pitchFamily="34" charset="0"/>
                <a:cs typeface="Calibri" panose="020F0502020204030204" pitchFamily="34" charset="0"/>
              </a:rPr>
              <a:t>T</a:t>
            </a:r>
            <a:r>
              <a:rPr lang="fr-FR" b="0" i="0" dirty="0">
                <a:solidFill>
                  <a:srgbClr val="222222"/>
                </a:solidFill>
                <a:effectLst/>
                <a:highlight>
                  <a:srgbClr val="FFFFFF"/>
                </a:highlight>
                <a:latin typeface="Calibri" panose="020F0502020204030204" pitchFamily="34" charset="0"/>
                <a:cs typeface="Calibri" panose="020F0502020204030204" pitchFamily="34" charset="0"/>
              </a:rPr>
              <a:t>est data (20 %) = </a:t>
            </a:r>
            <a:r>
              <a:rPr lang="fr-FR" dirty="0">
                <a:solidFill>
                  <a:srgbClr val="222222"/>
                </a:solidFill>
                <a:highlight>
                  <a:srgbClr val="FFFFFF"/>
                </a:highlight>
                <a:latin typeface="Calibri" panose="020F0502020204030204" pitchFamily="34" charset="0"/>
                <a:cs typeface="Calibri" panose="020F0502020204030204" pitchFamily="34" charset="0"/>
              </a:rPr>
              <a:t>752 </a:t>
            </a:r>
            <a:r>
              <a:rPr lang="fr-FR" dirty="0" err="1">
                <a:solidFill>
                  <a:srgbClr val="222222"/>
                </a:solidFill>
                <a:highlight>
                  <a:srgbClr val="FFFFFF"/>
                </a:highlight>
                <a:latin typeface="Calibri" panose="020F0502020204030204" pitchFamily="34" charset="0"/>
                <a:cs typeface="Calibri" panose="020F0502020204030204" pitchFamily="34" charset="0"/>
              </a:rPr>
              <a:t>rows</a:t>
            </a:r>
            <a:r>
              <a:rPr lang="fr-FR" b="0" i="0" dirty="0">
                <a:solidFill>
                  <a:srgbClr val="222222"/>
                </a:solidFill>
                <a:effectLst/>
                <a:highlight>
                  <a:srgbClr val="FFFFFF"/>
                </a:highlight>
                <a:latin typeface="Calibri" panose="020F0502020204030204" pitchFamily="34" charset="0"/>
                <a:cs typeface="Calibri" panose="020F0502020204030204" pitchFamily="34" charset="0"/>
              </a:rPr>
              <a:t>, 16</a:t>
            </a:r>
            <a:r>
              <a:rPr lang="fr-FR" dirty="0">
                <a:solidFill>
                  <a:srgbClr val="222222"/>
                </a:solidFill>
                <a:highlight>
                  <a:srgbClr val="FFFFFF"/>
                </a:highlight>
                <a:latin typeface="Calibri" panose="020F0502020204030204" pitchFamily="34" charset="0"/>
                <a:cs typeface="Calibri" panose="020F0502020204030204" pitchFamily="34" charset="0"/>
              </a:rPr>
              <a:t> </a:t>
            </a:r>
            <a:r>
              <a:rPr lang="fr-FR" dirty="0" err="1">
                <a:solidFill>
                  <a:srgbClr val="222222"/>
                </a:solidFill>
                <a:latin typeface="Calibri" panose="020F0502020204030204" pitchFamily="34" charset="0"/>
                <a:cs typeface="Calibri" panose="020F0502020204030204" pitchFamily="34" charset="0"/>
              </a:rPr>
              <a:t>columns</a:t>
            </a:r>
            <a:endParaRPr lang="fr-FR" b="0" i="0" dirty="0">
              <a:solidFill>
                <a:srgbClr val="222222"/>
              </a:solidFill>
              <a:effectLst/>
              <a:highlight>
                <a:srgbClr val="FFFFFF"/>
              </a:highlight>
              <a:latin typeface="Calibri" panose="020F0502020204030204" pitchFamily="34" charset="0"/>
              <a:cs typeface="Calibri" panose="020F0502020204030204" pitchFamily="34" charset="0"/>
            </a:endParaRPr>
          </a:p>
        </p:txBody>
      </p:sp>
      <p:sp>
        <p:nvSpPr>
          <p:cNvPr id="15" name="ZoneTexte 14">
            <a:extLst>
              <a:ext uri="{FF2B5EF4-FFF2-40B4-BE49-F238E27FC236}">
                <a16:creationId xmlns:a16="http://schemas.microsoft.com/office/drawing/2014/main" id="{BF7EE4B4-E8B8-E69E-130D-FB034EA2D436}"/>
              </a:ext>
            </a:extLst>
          </p:cNvPr>
          <p:cNvSpPr txBox="1"/>
          <p:nvPr/>
        </p:nvSpPr>
        <p:spPr>
          <a:xfrm>
            <a:off x="944847" y="6008571"/>
            <a:ext cx="8296240" cy="369332"/>
          </a:xfrm>
          <a:prstGeom prst="rect">
            <a:avLst/>
          </a:prstGeom>
          <a:noFill/>
        </p:spPr>
        <p:txBody>
          <a:bodyPr wrap="square">
            <a:spAutoFit/>
          </a:bodyPr>
          <a:lstStyle/>
          <a:p>
            <a:r>
              <a:rPr lang="fr-FR" sz="1800" dirty="0">
                <a:effectLst/>
                <a:latin typeface="Calibri" panose="020F0502020204030204" pitchFamily="34" charset="0"/>
                <a:ea typeface="Calibri" panose="020F0502020204030204" pitchFamily="34" charset="0"/>
                <a:cs typeface="Calibri" panose="020F0502020204030204" pitchFamily="34" charset="0"/>
              </a:rPr>
              <a:t>(non-</a:t>
            </a:r>
            <a:r>
              <a:rPr lang="fr-FR" sz="1800" dirty="0" err="1">
                <a:effectLst/>
                <a:latin typeface="Calibri" panose="020F0502020204030204" pitchFamily="34" charset="0"/>
                <a:ea typeface="Calibri" panose="020F0502020204030204" pitchFamily="34" charset="0"/>
                <a:cs typeface="Calibri" panose="020F0502020204030204" pitchFamily="34" charset="0"/>
              </a:rPr>
              <a:t>significant</a:t>
            </a:r>
            <a:r>
              <a:rPr lang="fr-FR" sz="1800" dirty="0">
                <a:effectLst/>
                <a:latin typeface="Calibri" panose="020F0502020204030204" pitchFamily="34" charset="0"/>
                <a:ea typeface="Calibri" panose="020F0502020204030204" pitchFamily="34" charset="0"/>
                <a:cs typeface="Calibri" panose="020F0502020204030204" pitchFamily="34" charset="0"/>
              </a:rPr>
              <a:t> Kolmogorov-Smirnov test, p-value &gt; 0.05) </a:t>
            </a:r>
            <a:r>
              <a:rPr lang="fr-FR" sz="1100" dirty="0">
                <a:effectLst/>
                <a:latin typeface="Calibri" panose="020F0502020204030204" pitchFamily="34" charset="0"/>
                <a:ea typeface="Calibri" panose="020F0502020204030204" pitchFamily="34" charset="0"/>
                <a:cs typeface="Calibri" panose="020F0502020204030204" pitchFamily="34" charset="0"/>
              </a:rPr>
              <a:t>(Guisan et al., 2017)</a:t>
            </a:r>
            <a:endParaRPr lang="fr-FR" dirty="0">
              <a:latin typeface="Calibri" panose="020F0502020204030204" pitchFamily="34" charset="0"/>
              <a:cs typeface="Calibri" panose="020F0502020204030204" pitchFamily="34" charset="0"/>
            </a:endParaRPr>
          </a:p>
        </p:txBody>
      </p:sp>
      <p:sp>
        <p:nvSpPr>
          <p:cNvPr id="8" name="ZoneTexte 9">
            <a:extLst>
              <a:ext uri="{FF2B5EF4-FFF2-40B4-BE49-F238E27FC236}">
                <a16:creationId xmlns:a16="http://schemas.microsoft.com/office/drawing/2014/main" id="{CF5CF872-29EA-5828-F0E9-5F139C60ABB3}"/>
              </a:ext>
            </a:extLst>
          </p:cNvPr>
          <p:cNvSpPr txBox="1"/>
          <p:nvPr/>
        </p:nvSpPr>
        <p:spPr>
          <a:xfrm>
            <a:off x="903742" y="944922"/>
            <a:ext cx="4884145" cy="400110"/>
          </a:xfrm>
          <a:prstGeom prst="rect">
            <a:avLst/>
          </a:prstGeom>
          <a:noFill/>
        </p:spPr>
        <p:txBody>
          <a:bodyPr wrap="square" rtlCol="0">
            <a:spAutoFit/>
          </a:bodyPr>
          <a:lstStyle/>
          <a:p>
            <a:r>
              <a:rPr lang="fr-FR" sz="2000" b="1" dirty="0"/>
              <a:t>5.	Data </a:t>
            </a:r>
            <a:r>
              <a:rPr lang="fr-FR" sz="2000" b="1" dirty="0" err="1"/>
              <a:t>partitioning</a:t>
            </a:r>
            <a:endParaRPr lang="fr-FR" sz="2000" b="1" dirty="0"/>
          </a:p>
        </p:txBody>
      </p:sp>
      <p:pic>
        <p:nvPicPr>
          <p:cNvPr id="4098" name="Picture 2" descr="Database icons set, 100 big data universal icons set, data analysis, statistics, analytics web signs - stock vector">
            <a:extLst>
              <a:ext uri="{FF2B5EF4-FFF2-40B4-BE49-F238E27FC236}">
                <a16:creationId xmlns:a16="http://schemas.microsoft.com/office/drawing/2014/main" id="{8C602A3D-6DD1-F41C-10F8-A6EF90C3276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6" t="20524" r="94314" b="62355"/>
          <a:stretch/>
        </p:blipFill>
        <p:spPr bwMode="auto">
          <a:xfrm>
            <a:off x="3214126" y="2342653"/>
            <a:ext cx="532436" cy="5299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tabase icons set, 100 big data universal icons set, data analysis, statistics, analytics web signs - stock vector">
            <a:extLst>
              <a:ext uri="{FF2B5EF4-FFF2-40B4-BE49-F238E27FC236}">
                <a16:creationId xmlns:a16="http://schemas.microsoft.com/office/drawing/2014/main" id="{9EDE25A5-86AB-EE32-D2F9-2F5B162999E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6" t="20524" r="94314" b="62355"/>
          <a:stretch/>
        </p:blipFill>
        <p:spPr bwMode="auto">
          <a:xfrm>
            <a:off x="3214126" y="4277428"/>
            <a:ext cx="532436" cy="52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325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Questions with solid fill">
            <a:extLst>
              <a:ext uri="{FF2B5EF4-FFF2-40B4-BE49-F238E27FC236}">
                <a16:creationId xmlns:a16="http://schemas.microsoft.com/office/drawing/2014/main" id="{04A0F036-4A28-71D6-B770-82B05376E7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3160" y="1026160"/>
            <a:ext cx="4805680" cy="4805680"/>
          </a:xfrm>
        </p:spPr>
      </p:pic>
      <p:sp>
        <p:nvSpPr>
          <p:cNvPr id="4" name="Slide Number Placeholder 3">
            <a:extLst>
              <a:ext uri="{FF2B5EF4-FFF2-40B4-BE49-F238E27FC236}">
                <a16:creationId xmlns:a16="http://schemas.microsoft.com/office/drawing/2014/main" id="{E8F6F164-6E45-55A5-DD8C-18413C3E878E}"/>
              </a:ext>
            </a:extLst>
          </p:cNvPr>
          <p:cNvSpPr>
            <a:spLocks noGrp="1"/>
          </p:cNvSpPr>
          <p:nvPr>
            <p:ph type="sldNum" sz="quarter" idx="12"/>
          </p:nvPr>
        </p:nvSpPr>
        <p:spPr/>
        <p:txBody>
          <a:bodyPr/>
          <a:lstStyle/>
          <a:p>
            <a:fld id="{E8E963B7-37A0-4AC9-95FB-AD85C5B13107}" type="slidenum">
              <a:rPr lang="fr-FR" smtClean="0"/>
              <a:t>21</a:t>
            </a:fld>
            <a:endParaRPr lang="fr-FR"/>
          </a:p>
        </p:txBody>
      </p:sp>
    </p:spTree>
    <p:extLst>
      <p:ext uri="{BB962C8B-B14F-4D97-AF65-F5344CB8AC3E}">
        <p14:creationId xmlns:p14="http://schemas.microsoft.com/office/powerpoint/2010/main" val="2167710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22</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grpSp>
        <p:nvGrpSpPr>
          <p:cNvPr id="10" name="Groupe 9">
            <a:extLst>
              <a:ext uri="{FF2B5EF4-FFF2-40B4-BE49-F238E27FC236}">
                <a16:creationId xmlns:a16="http://schemas.microsoft.com/office/drawing/2014/main" id="{5E332250-D4BE-DB62-1A05-43570A1FAFFB}"/>
              </a:ext>
            </a:extLst>
          </p:cNvPr>
          <p:cNvGrpSpPr/>
          <p:nvPr/>
        </p:nvGrpSpPr>
        <p:grpSpPr>
          <a:xfrm>
            <a:off x="677662" y="2693329"/>
            <a:ext cx="2216521" cy="2399560"/>
            <a:chOff x="4765256" y="3784821"/>
            <a:chExt cx="1590624" cy="1797809"/>
          </a:xfrm>
        </p:grpSpPr>
        <p:pic>
          <p:nvPicPr>
            <p:cNvPr id="12" name="Image 11">
              <a:extLst>
                <a:ext uri="{FF2B5EF4-FFF2-40B4-BE49-F238E27FC236}">
                  <a16:creationId xmlns:a16="http://schemas.microsoft.com/office/drawing/2014/main" id="{9039D4E7-0924-B358-6891-06BBF085514D}"/>
                </a:ext>
              </a:extLst>
            </p:cNvPr>
            <p:cNvPicPr>
              <a:picLocks noChangeAspect="1"/>
            </p:cNvPicPr>
            <p:nvPr/>
          </p:nvPicPr>
          <p:blipFill>
            <a:blip r:embed="rId3"/>
            <a:stretch>
              <a:fillRect/>
            </a:stretch>
          </p:blipFill>
          <p:spPr>
            <a:xfrm>
              <a:off x="5652635" y="3794760"/>
              <a:ext cx="703245" cy="640080"/>
            </a:xfrm>
            <a:prstGeom prst="rect">
              <a:avLst/>
            </a:prstGeom>
          </p:spPr>
        </p:pic>
        <p:pic>
          <p:nvPicPr>
            <p:cNvPr id="13" name="Image 12">
              <a:extLst>
                <a:ext uri="{FF2B5EF4-FFF2-40B4-BE49-F238E27FC236}">
                  <a16:creationId xmlns:a16="http://schemas.microsoft.com/office/drawing/2014/main" id="{723AA67D-79AD-7690-31F3-0EED0008970C}"/>
                </a:ext>
              </a:extLst>
            </p:cNvPr>
            <p:cNvPicPr>
              <a:picLocks noChangeAspect="1"/>
            </p:cNvPicPr>
            <p:nvPr/>
          </p:nvPicPr>
          <p:blipFill>
            <a:blip r:embed="rId4">
              <a:duotone>
                <a:schemeClr val="bg2">
                  <a:shade val="45000"/>
                  <a:satMod val="135000"/>
                </a:schemeClr>
                <a:prstClr val="white"/>
              </a:duotone>
            </a:blip>
            <a:stretch>
              <a:fillRect/>
            </a:stretch>
          </p:blipFill>
          <p:spPr>
            <a:xfrm>
              <a:off x="5219864" y="4370128"/>
              <a:ext cx="700008" cy="637135"/>
            </a:xfrm>
            <a:prstGeom prst="rect">
              <a:avLst/>
            </a:prstGeom>
          </p:spPr>
        </p:pic>
        <p:pic>
          <p:nvPicPr>
            <p:cNvPr id="14" name="Image 13">
              <a:extLst>
                <a:ext uri="{FF2B5EF4-FFF2-40B4-BE49-F238E27FC236}">
                  <a16:creationId xmlns:a16="http://schemas.microsoft.com/office/drawing/2014/main" id="{818D7AB6-5C5C-A2B3-C8A4-9B574E8F2DBC}"/>
                </a:ext>
              </a:extLst>
            </p:cNvPr>
            <p:cNvPicPr>
              <a:picLocks noChangeAspect="1"/>
            </p:cNvPicPr>
            <p:nvPr/>
          </p:nvPicPr>
          <p:blipFill>
            <a:blip r:embed="rId5">
              <a:duotone>
                <a:schemeClr val="bg2">
                  <a:shade val="45000"/>
                  <a:satMod val="135000"/>
                </a:schemeClr>
                <a:prstClr val="white"/>
              </a:duotone>
            </a:blip>
            <a:stretch>
              <a:fillRect/>
            </a:stretch>
          </p:blipFill>
          <p:spPr>
            <a:xfrm>
              <a:off x="4765256" y="4906588"/>
              <a:ext cx="703245" cy="640080"/>
            </a:xfrm>
            <a:prstGeom prst="rect">
              <a:avLst/>
            </a:prstGeom>
          </p:spPr>
        </p:pic>
        <p:pic>
          <p:nvPicPr>
            <p:cNvPr id="15" name="Image 14">
              <a:extLst>
                <a:ext uri="{FF2B5EF4-FFF2-40B4-BE49-F238E27FC236}">
                  <a16:creationId xmlns:a16="http://schemas.microsoft.com/office/drawing/2014/main" id="{02A397A2-6901-2767-637A-38FD25A74D39}"/>
                </a:ext>
              </a:extLst>
            </p:cNvPr>
            <p:cNvPicPr>
              <a:picLocks noChangeAspect="1"/>
            </p:cNvPicPr>
            <p:nvPr/>
          </p:nvPicPr>
          <p:blipFill>
            <a:blip r:embed="rId6">
              <a:duotone>
                <a:schemeClr val="bg2">
                  <a:shade val="45000"/>
                  <a:satMod val="135000"/>
                </a:schemeClr>
                <a:prstClr val="white"/>
              </a:duotone>
            </a:blip>
            <a:stretch>
              <a:fillRect/>
            </a:stretch>
          </p:blipFill>
          <p:spPr>
            <a:xfrm>
              <a:off x="5652635" y="4942550"/>
              <a:ext cx="703245" cy="640080"/>
            </a:xfrm>
            <a:prstGeom prst="rect">
              <a:avLst/>
            </a:prstGeom>
          </p:spPr>
        </p:pic>
        <p:pic>
          <p:nvPicPr>
            <p:cNvPr id="16" name="Image 15">
              <a:extLst>
                <a:ext uri="{FF2B5EF4-FFF2-40B4-BE49-F238E27FC236}">
                  <a16:creationId xmlns:a16="http://schemas.microsoft.com/office/drawing/2014/main" id="{E14B27EC-C1C9-BE3D-F837-497E6D6AC64C}"/>
                </a:ext>
              </a:extLst>
            </p:cNvPr>
            <p:cNvPicPr>
              <a:picLocks noChangeAspect="1"/>
            </p:cNvPicPr>
            <p:nvPr/>
          </p:nvPicPr>
          <p:blipFill>
            <a:blip r:embed="rId7"/>
            <a:stretch>
              <a:fillRect/>
            </a:stretch>
          </p:blipFill>
          <p:spPr>
            <a:xfrm>
              <a:off x="4848022" y="3784821"/>
              <a:ext cx="703245" cy="640080"/>
            </a:xfrm>
            <a:prstGeom prst="rect">
              <a:avLst/>
            </a:prstGeom>
          </p:spPr>
        </p:pic>
      </p:gr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09D83376-A5E3-2222-1C92-B318D05066F2}"/>
                  </a:ext>
                </a:extLst>
              </p:cNvPr>
              <p:cNvSpPr txBox="1"/>
              <p:nvPr/>
            </p:nvSpPr>
            <p:spPr>
              <a:xfrm>
                <a:off x="4645714" y="2426835"/>
                <a:ext cx="76456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𝑌</m:t>
                      </m:r>
                      <m:r>
                        <a:rPr lang="fr-FR" i="0">
                          <a:latin typeface="Cambria Math" panose="02040503050406030204" pitchFamily="18" charset="0"/>
                        </a:rPr>
                        <m:t> =</m:t>
                      </m:r>
                      <m:r>
                        <m:rPr>
                          <m:nor/>
                        </m:rPr>
                        <a:rPr lang="fr-FR" dirty="0"/>
                        <m:t>𝑔𝑙𝑚</m:t>
                      </m:r>
                      <m:r>
                        <m:rPr>
                          <m:nor/>
                        </m:rPr>
                        <a:rPr lang="fr-FR" dirty="0"/>
                        <m:t>(</m:t>
                      </m:r>
                      <m:r>
                        <m:rPr>
                          <m:nor/>
                        </m:rPr>
                        <a:rPr lang="fr-FR" dirty="0"/>
                        <m:t>𝑦</m:t>
                      </m:r>
                      <m:r>
                        <m:rPr>
                          <m:nor/>
                        </m:rPr>
                        <a:rPr lang="en-US" b="0" i="0" dirty="0" smtClean="0"/>
                        <m:t> </m:t>
                      </m:r>
                      <m:r>
                        <m:rPr>
                          <m:nor/>
                        </m:rPr>
                        <a:rPr lang="fr-FR" dirty="0"/>
                        <m:t>~ </m:t>
                      </m:r>
                      <m:r>
                        <m:rPr>
                          <m:nor/>
                        </m:rPr>
                        <a:rPr lang="fr-FR" dirty="0"/>
                        <m:t>𝑥</m:t>
                      </m:r>
                      <m:r>
                        <m:rPr>
                          <m:nor/>
                        </m:rPr>
                        <a:rPr lang="fr-FR" dirty="0"/>
                        <m:t>1 + </m:t>
                      </m:r>
                      <m:r>
                        <m:rPr>
                          <m:nor/>
                        </m:rPr>
                        <a:rPr lang="fr-FR" dirty="0"/>
                        <m:t>𝑥</m:t>
                      </m:r>
                      <m:r>
                        <m:rPr>
                          <m:nor/>
                        </m:rPr>
                        <a:rPr lang="fr-FR" dirty="0"/>
                        <m:t>2 + … + </m:t>
                      </m:r>
                      <m:r>
                        <m:rPr>
                          <m:nor/>
                        </m:rPr>
                        <a:rPr lang="fr-FR" dirty="0"/>
                        <m:t>𝑥𝑛</m:t>
                      </m:r>
                      <m:r>
                        <m:rPr>
                          <m:nor/>
                        </m:rPr>
                        <a:rPr lang="fr-FR" dirty="0"/>
                        <m:t>, </m:t>
                      </m:r>
                      <m:r>
                        <m:rPr>
                          <m:nor/>
                        </m:rPr>
                        <a:rPr lang="fr-FR" dirty="0"/>
                        <m:t>𝑓𝑎𝑚𝑖𝑙𝑦</m:t>
                      </m:r>
                      <m:r>
                        <m:rPr>
                          <m:nor/>
                        </m:rPr>
                        <a:rPr lang="fr-FR" dirty="0"/>
                        <m:t> = ′</m:t>
                      </m:r>
                      <m:r>
                        <m:rPr>
                          <m:nor/>
                        </m:rPr>
                        <a:rPr lang="fr-FR" dirty="0"/>
                        <m:t>𝑔𝑎𝑢𝑠𝑠𝑖𝑎𝑛</m:t>
                      </m:r>
                      <m:r>
                        <m:rPr>
                          <m:nor/>
                        </m:rPr>
                        <a:rPr lang="fr-FR" dirty="0"/>
                        <m:t>′, </m:t>
                      </m:r>
                      <m:r>
                        <m:rPr>
                          <m:nor/>
                        </m:rPr>
                        <a:rPr lang="fr-FR" dirty="0"/>
                        <m:t>𝑑𝑎𝑡𝑎</m:t>
                      </m:r>
                      <m:r>
                        <m:rPr>
                          <m:nor/>
                        </m:rPr>
                        <a:rPr lang="fr-FR" dirty="0"/>
                        <m:t> = </m:t>
                      </m:r>
                      <m:r>
                        <m:rPr>
                          <m:nor/>
                        </m:rPr>
                        <a:rPr lang="fr-FR" dirty="0"/>
                        <m:t>𝑑𝑎𝑡𝑎</m:t>
                      </m:r>
                      <m:r>
                        <m:rPr>
                          <m:nor/>
                        </m:rPr>
                        <a:rPr lang="fr-FR" dirty="0"/>
                        <m:t>)</m:t>
                      </m:r>
                    </m:oMath>
                  </m:oMathPara>
                </a14:m>
                <a:endParaRPr lang="fr-FR" dirty="0"/>
              </a:p>
            </p:txBody>
          </p:sp>
        </mc:Choice>
        <mc:Fallback xmlns="">
          <p:sp>
            <p:nvSpPr>
              <p:cNvPr id="18" name="ZoneTexte 17">
                <a:extLst>
                  <a:ext uri="{FF2B5EF4-FFF2-40B4-BE49-F238E27FC236}">
                    <a16:creationId xmlns:a16="http://schemas.microsoft.com/office/drawing/2014/main" id="{09D83376-A5E3-2222-1C92-B318D05066F2}"/>
                  </a:ext>
                </a:extLst>
              </p:cNvPr>
              <p:cNvSpPr txBox="1">
                <a:spLocks noRot="1" noChangeAspect="1" noMove="1" noResize="1" noEditPoints="1" noAdjustHandles="1" noChangeArrowheads="1" noChangeShapeType="1" noTextEdit="1"/>
              </p:cNvSpPr>
              <p:nvPr/>
            </p:nvSpPr>
            <p:spPr>
              <a:xfrm>
                <a:off x="4645714" y="2426835"/>
                <a:ext cx="7645676" cy="369332"/>
              </a:xfrm>
              <a:prstGeom prst="rect">
                <a:avLst/>
              </a:prstGeom>
              <a:blipFill>
                <a:blip r:embed="rId8"/>
                <a:stretch>
                  <a:fillRect b="-1311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86DA0757-5FE1-4F5B-EC14-11C772769398}"/>
                  </a:ext>
                </a:extLst>
              </p:cNvPr>
              <p:cNvSpPr txBox="1"/>
              <p:nvPr/>
            </p:nvSpPr>
            <p:spPr>
              <a:xfrm>
                <a:off x="4546323" y="5250807"/>
                <a:ext cx="7645676" cy="66159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fr-FR" i="1">
                          <a:latin typeface="Cambria Math" panose="02040503050406030204" pitchFamily="18" charset="0"/>
                        </a:rPr>
                        <m:t>𝑌</m:t>
                      </m:r>
                      <m:r>
                        <a:rPr lang="en-US" i="1">
                          <a:latin typeface="Cambria Math" panose="02040503050406030204" pitchFamily="18" charset="0"/>
                        </a:rPr>
                        <m:t> = </m:t>
                      </m:r>
                      <m:r>
                        <a:rPr lang="fr-FR" i="1">
                          <a:latin typeface="Cambria Math" panose="02040503050406030204" pitchFamily="18" charset="0"/>
                        </a:rPr>
                        <m:t>𝑔𝑎𝑚</m:t>
                      </m:r>
                      <m:r>
                        <a:rPr lang="en-US" i="1">
                          <a:latin typeface="Cambria Math" panose="02040503050406030204" pitchFamily="18" charset="0"/>
                        </a:rPr>
                        <m:t>(</m:t>
                      </m:r>
                      <m:r>
                        <a:rPr lang="fr-FR" i="1">
                          <a:latin typeface="Cambria Math" panose="02040503050406030204" pitchFamily="18" charset="0"/>
                        </a:rPr>
                        <m:t>𝑦</m:t>
                      </m:r>
                      <m:r>
                        <a:rPr lang="en-US" i="1">
                          <a:latin typeface="Cambria Math" panose="02040503050406030204" pitchFamily="18" charset="0"/>
                        </a:rPr>
                        <m:t> ~ </m:t>
                      </m:r>
                      <m:r>
                        <a:rPr lang="fr-FR" i="1">
                          <a:latin typeface="Cambria Math" panose="02040503050406030204" pitchFamily="18" charset="0"/>
                        </a:rPr>
                        <m:t>𝑠</m:t>
                      </m:r>
                      <m:d>
                        <m:dPr>
                          <m:ctrlPr>
                            <a:rPr lang="fr-FR" i="1">
                              <a:latin typeface="Cambria Math" panose="02040503050406030204" pitchFamily="18" charset="0"/>
                            </a:rPr>
                          </m:ctrlPr>
                        </m:dPr>
                        <m:e>
                          <m:r>
                            <a:rPr lang="fr-FR" i="1">
                              <a:latin typeface="Cambria Math" panose="02040503050406030204" pitchFamily="18" charset="0"/>
                            </a:rPr>
                            <m:t>𝑥</m:t>
                          </m:r>
                          <m:r>
                            <a:rPr lang="en-US" i="1">
                              <a:latin typeface="Cambria Math" panose="02040503050406030204" pitchFamily="18" charset="0"/>
                            </a:rPr>
                            <m:t>1</m:t>
                          </m:r>
                        </m:e>
                      </m:d>
                      <m:r>
                        <a:rPr lang="en-US" i="1">
                          <a:latin typeface="Cambria Math" panose="02040503050406030204" pitchFamily="18" charset="0"/>
                        </a:rPr>
                        <m:t>+ </m:t>
                      </m:r>
                      <m:r>
                        <a:rPr lang="fr-FR" i="1">
                          <a:latin typeface="Cambria Math" panose="02040503050406030204" pitchFamily="18" charset="0"/>
                        </a:rPr>
                        <m:t>𝑠</m:t>
                      </m:r>
                      <m:d>
                        <m:dPr>
                          <m:ctrlPr>
                            <a:rPr lang="fr-FR" i="1">
                              <a:latin typeface="Cambria Math" panose="02040503050406030204" pitchFamily="18" charset="0"/>
                            </a:rPr>
                          </m:ctrlPr>
                        </m:dPr>
                        <m:e>
                          <m:r>
                            <a:rPr lang="fr-FR" i="1">
                              <a:latin typeface="Cambria Math" panose="02040503050406030204" pitchFamily="18" charset="0"/>
                            </a:rPr>
                            <m:t>𝑥</m:t>
                          </m:r>
                          <m:r>
                            <a:rPr lang="en-US" i="1">
                              <a:latin typeface="Cambria Math" panose="02040503050406030204" pitchFamily="18" charset="0"/>
                            </a:rPr>
                            <m:t>2</m:t>
                          </m:r>
                        </m:e>
                      </m:d>
                      <m:r>
                        <a:rPr lang="en-US" i="1">
                          <a:latin typeface="Cambria Math" panose="02040503050406030204" pitchFamily="18" charset="0"/>
                        </a:rPr>
                        <m:t>+ … + </m:t>
                      </m:r>
                      <m:r>
                        <a:rPr lang="fr-FR" i="1">
                          <a:latin typeface="Cambria Math" panose="02040503050406030204" pitchFamily="18" charset="0"/>
                        </a:rPr>
                        <m:t>𝑠</m:t>
                      </m:r>
                      <m:d>
                        <m:dPr>
                          <m:ctrlPr>
                            <a:rPr lang="fr-FR" i="1">
                              <a:latin typeface="Cambria Math" panose="02040503050406030204" pitchFamily="18" charset="0"/>
                            </a:rPr>
                          </m:ctrlPr>
                        </m:dPr>
                        <m:e>
                          <m:r>
                            <a:rPr lang="fr-FR" i="1">
                              <a:latin typeface="Cambria Math" panose="02040503050406030204" pitchFamily="18" charset="0"/>
                            </a:rPr>
                            <m:t>𝑥𝑛</m:t>
                          </m:r>
                        </m:e>
                      </m:d>
                      <m:r>
                        <a:rPr lang="en-US" i="1">
                          <a:latin typeface="Cambria Math" panose="02040503050406030204" pitchFamily="18" charset="0"/>
                        </a:rPr>
                        <m:t>, </m:t>
                      </m:r>
                      <m:r>
                        <a:rPr lang="fr-FR" i="1">
                          <a:latin typeface="Cambria Math" panose="02040503050406030204" pitchFamily="18" charset="0"/>
                        </a:rPr>
                        <m:t>𝑓𝑎𝑚𝑖𝑙𝑦</m:t>
                      </m:r>
                      <m:r>
                        <a:rPr lang="en-US" i="1">
                          <a:latin typeface="Cambria Math" panose="02040503050406030204" pitchFamily="18" charset="0"/>
                        </a:rPr>
                        <m:t>=′</m:t>
                      </m:r>
                      <m:r>
                        <a:rPr lang="fr-FR" i="1">
                          <a:latin typeface="Cambria Math" panose="02040503050406030204" pitchFamily="18" charset="0"/>
                        </a:rPr>
                        <m:t>𝑔𝑎𝑢𝑠𝑠𝑖𝑎</m:t>
                      </m:r>
                      <m:sSup>
                        <m:sSupPr>
                          <m:ctrlPr>
                            <a:rPr lang="fr-FR" i="1">
                              <a:latin typeface="Cambria Math" panose="02040503050406030204" pitchFamily="18" charset="0"/>
                            </a:rPr>
                          </m:ctrlPr>
                        </m:sSupPr>
                        <m:e>
                          <m:r>
                            <a:rPr lang="fr-FR" i="1">
                              <a:latin typeface="Cambria Math" panose="02040503050406030204" pitchFamily="18" charset="0"/>
                            </a:rPr>
                            <m:t>𝑛</m:t>
                          </m:r>
                        </m:e>
                        <m:sup>
                          <m:r>
                            <a:rPr lang="en-US" i="1">
                              <a:latin typeface="Cambria Math" panose="02040503050406030204" pitchFamily="18" charset="0"/>
                            </a:rPr>
                            <m:t>′</m:t>
                          </m:r>
                        </m:sup>
                      </m:sSup>
                      <m:r>
                        <a:rPr lang="en-US" i="1">
                          <a:latin typeface="Cambria Math" panose="02040503050406030204" pitchFamily="18" charset="0"/>
                        </a:rPr>
                        <m:t>, </m:t>
                      </m:r>
                      <m:r>
                        <a:rPr lang="fr-FR" i="1">
                          <a:latin typeface="Cambria Math" panose="02040503050406030204" pitchFamily="18" charset="0"/>
                        </a:rPr>
                        <m:t>𝑚𝑒𝑡</m:t>
                      </m:r>
                      <m:r>
                        <a:rPr lang="en-US" i="1">
                          <a:latin typeface="Cambria Math" panose="02040503050406030204" pitchFamily="18" charset="0"/>
                        </a:rPr>
                        <m:t>h</m:t>
                      </m:r>
                      <m:r>
                        <a:rPr lang="fr-FR" i="1">
                          <a:latin typeface="Cambria Math" panose="02040503050406030204" pitchFamily="18" charset="0"/>
                        </a:rPr>
                        <m:t>𝑜𝑑</m:t>
                      </m:r>
                      <m:r>
                        <a:rPr lang="en-US" i="1">
                          <a:latin typeface="Cambria Math" panose="02040503050406030204" pitchFamily="18" charset="0"/>
                        </a:rPr>
                        <m:t> =′</m:t>
                      </m:r>
                      <m:r>
                        <m:rPr>
                          <m:nor/>
                        </m:rPr>
                        <a:rPr lang="en-US">
                          <a:latin typeface="Calibri" panose="020F0502020204030204" pitchFamily="34" charset="0"/>
                          <a:cs typeface="Calibri" panose="020F0502020204030204" pitchFamily="34" charset="0"/>
                        </a:rPr>
                        <m:t>REML</m:t>
                      </m:r>
                      <m:r>
                        <m:rPr>
                          <m:nor/>
                        </m:rPr>
                        <a:rPr lang="en-US" i="1">
                          <a:latin typeface="Calibri" panose="020F0502020204030204" pitchFamily="34" charset="0"/>
                          <a:cs typeface="Calibri" panose="020F0502020204030204" pitchFamily="34" charset="0"/>
                        </a:rPr>
                        <m:t>′</m:t>
                      </m:r>
                      <m:r>
                        <a:rPr lang="en-US" i="1">
                          <a:latin typeface="Cambria Math" panose="02040503050406030204" pitchFamily="18" charset="0"/>
                        </a:rPr>
                        <m:t>, </m:t>
                      </m:r>
                      <m:r>
                        <a:rPr lang="fr-FR" i="1">
                          <a:latin typeface="Cambria Math" panose="02040503050406030204" pitchFamily="18" charset="0"/>
                        </a:rPr>
                        <m:t>𝑑𝑎𝑡𝑎</m:t>
                      </m:r>
                      <m:r>
                        <a:rPr lang="en-US" i="1">
                          <a:latin typeface="Cambria Math" panose="02040503050406030204" pitchFamily="18" charset="0"/>
                        </a:rPr>
                        <m:t> = </m:t>
                      </m:r>
                      <m:r>
                        <a:rPr lang="fr-FR" i="1">
                          <a:latin typeface="Cambria Math" panose="02040503050406030204" pitchFamily="18" charset="0"/>
                        </a:rPr>
                        <m:t>𝑑𝑎𝑡𝑎</m:t>
                      </m:r>
                      <m:r>
                        <a:rPr lang="en-US" i="1">
                          <a:latin typeface="Cambria Math" panose="02040503050406030204" pitchFamily="18" charset="0"/>
                        </a:rPr>
                        <m:t>)</m:t>
                      </m:r>
                    </m:oMath>
                  </m:oMathPara>
                </a14:m>
                <a:endParaRPr lang="fr-FR" dirty="0">
                  <a:latin typeface="Calibri" panose="020F0502020204030204" pitchFamily="34" charset="0"/>
                  <a:cs typeface="Calibri" panose="020F0502020204030204" pitchFamily="34" charset="0"/>
                </a:endParaRPr>
              </a:p>
            </p:txBody>
          </p:sp>
        </mc:Choice>
        <mc:Fallback xmlns="">
          <p:sp>
            <p:nvSpPr>
              <p:cNvPr id="32" name="ZoneTexte 31">
                <a:extLst>
                  <a:ext uri="{FF2B5EF4-FFF2-40B4-BE49-F238E27FC236}">
                    <a16:creationId xmlns:a16="http://schemas.microsoft.com/office/drawing/2014/main" id="{86DA0757-5FE1-4F5B-EC14-11C772769398}"/>
                  </a:ext>
                </a:extLst>
              </p:cNvPr>
              <p:cNvSpPr txBox="1">
                <a:spLocks noRot="1" noChangeAspect="1" noMove="1" noResize="1" noEditPoints="1" noAdjustHandles="1" noChangeArrowheads="1" noChangeShapeType="1" noTextEdit="1"/>
              </p:cNvSpPr>
              <p:nvPr/>
            </p:nvSpPr>
            <p:spPr>
              <a:xfrm>
                <a:off x="4546323" y="5250807"/>
                <a:ext cx="7645676" cy="661591"/>
              </a:xfrm>
              <a:prstGeom prst="rect">
                <a:avLst/>
              </a:prstGeom>
              <a:blipFill>
                <a:blip r:embed="rId9"/>
                <a:stretch>
                  <a:fillRect b="-3670"/>
                </a:stretch>
              </a:blipFill>
            </p:spPr>
            <p:txBody>
              <a:bodyPr/>
              <a:lstStyle/>
              <a:p>
                <a:r>
                  <a:rPr lang="fr-FR">
                    <a:noFill/>
                  </a:rPr>
                  <a:t> </a:t>
                </a:r>
              </a:p>
            </p:txBody>
          </p:sp>
        </mc:Fallback>
      </mc:AlternateContent>
      <p:sp>
        <p:nvSpPr>
          <p:cNvPr id="6" name="TextBox 5">
            <a:extLst>
              <a:ext uri="{FF2B5EF4-FFF2-40B4-BE49-F238E27FC236}">
                <a16:creationId xmlns:a16="http://schemas.microsoft.com/office/drawing/2014/main" id="{503615DB-FE94-7268-13C0-907B7815B778}"/>
              </a:ext>
            </a:extLst>
          </p:cNvPr>
          <p:cNvSpPr txBox="1"/>
          <p:nvPr/>
        </p:nvSpPr>
        <p:spPr>
          <a:xfrm>
            <a:off x="4012924" y="1615540"/>
            <a:ext cx="6097656" cy="369332"/>
          </a:xfrm>
          <a:prstGeom prst="rect">
            <a:avLst/>
          </a:prstGeom>
          <a:noFill/>
        </p:spPr>
        <p:txBody>
          <a:bodyPr wrap="square">
            <a:spAutoFit/>
          </a:bodyPr>
          <a:lstStyle/>
          <a:p>
            <a:pPr marL="1200150" lvl="2"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Generalized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Linear</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Models</a:t>
            </a:r>
            <a:r>
              <a:rPr lang="fr-FR" dirty="0">
                <a:latin typeface="Calibri" panose="020F0502020204030204" pitchFamily="34" charset="0"/>
                <a:cs typeface="Calibri" panose="020F0502020204030204" pitchFamily="34" charset="0"/>
              </a:rPr>
              <a:t> (GLM)</a:t>
            </a:r>
          </a:p>
        </p:txBody>
      </p:sp>
      <p:sp>
        <p:nvSpPr>
          <p:cNvPr id="24" name="TextBox 23">
            <a:extLst>
              <a:ext uri="{FF2B5EF4-FFF2-40B4-BE49-F238E27FC236}">
                <a16:creationId xmlns:a16="http://schemas.microsoft.com/office/drawing/2014/main" id="{89B17C4B-7E74-0E50-EAA2-96DE8B8008CE}"/>
              </a:ext>
            </a:extLst>
          </p:cNvPr>
          <p:cNvSpPr txBox="1"/>
          <p:nvPr/>
        </p:nvSpPr>
        <p:spPr>
          <a:xfrm>
            <a:off x="430375" y="2088083"/>
            <a:ext cx="3712468" cy="369332"/>
          </a:xfrm>
          <a:prstGeom prst="rect">
            <a:avLst/>
          </a:prstGeom>
          <a:noFill/>
        </p:spPr>
        <p:txBody>
          <a:bodyPr wrap="square">
            <a:spAutoFit/>
          </a:bodyPr>
          <a:lstStyle/>
          <a:p>
            <a:r>
              <a:rPr lang="fr-FR" b="1" dirty="0" err="1">
                <a:solidFill>
                  <a:srgbClr val="0D0D0D"/>
                </a:solidFill>
                <a:highlight>
                  <a:srgbClr val="FFFFFF"/>
                </a:highlight>
                <a:latin typeface="Calibri" panose="020F0502020204030204" pitchFamily="34" charset="0"/>
                <a:cs typeface="Calibri" panose="020F0502020204030204" pitchFamily="34" charset="0"/>
              </a:rPr>
              <a:t>T</a:t>
            </a:r>
            <a:r>
              <a:rPr lang="fr-FR" b="1" i="0" dirty="0" err="1">
                <a:solidFill>
                  <a:srgbClr val="0D0D0D"/>
                </a:solidFill>
                <a:effectLst/>
                <a:highlight>
                  <a:srgbClr val="FFFFFF"/>
                </a:highlight>
                <a:latin typeface="Calibri" panose="020F0502020204030204" pitchFamily="34" charset="0"/>
                <a:cs typeface="Calibri" panose="020F0502020204030204" pitchFamily="34" charset="0"/>
              </a:rPr>
              <a:t>raditional</a:t>
            </a:r>
            <a:r>
              <a:rPr lang="fr-FR" b="1" i="0" dirty="0">
                <a:solidFill>
                  <a:srgbClr val="0D0D0D"/>
                </a:solidFill>
                <a:effectLst/>
                <a:highlight>
                  <a:srgbClr val="FFFFFF"/>
                </a:highlight>
                <a:latin typeface="Calibri" panose="020F0502020204030204" pitchFamily="34" charset="0"/>
                <a:cs typeface="Calibri" panose="020F0502020204030204" pitchFamily="34" charset="0"/>
              </a:rPr>
              <a:t> </a:t>
            </a:r>
            <a:r>
              <a:rPr lang="fr-FR" b="1" i="0" dirty="0" err="1">
                <a:solidFill>
                  <a:srgbClr val="0D0D0D"/>
                </a:solidFill>
                <a:effectLst/>
                <a:highlight>
                  <a:srgbClr val="FFFFFF"/>
                </a:highlight>
                <a:latin typeface="Calibri" panose="020F0502020204030204" pitchFamily="34" charset="0"/>
                <a:cs typeface="Calibri" panose="020F0502020204030204" pitchFamily="34" charset="0"/>
              </a:rPr>
              <a:t>regression</a:t>
            </a:r>
            <a:r>
              <a:rPr lang="fr-FR" b="1" i="0" dirty="0">
                <a:solidFill>
                  <a:srgbClr val="0D0D0D"/>
                </a:solidFill>
                <a:effectLst/>
                <a:highlight>
                  <a:srgbClr val="FFFFFF"/>
                </a:highlight>
                <a:latin typeface="Calibri" panose="020F0502020204030204" pitchFamily="34" charset="0"/>
                <a:cs typeface="Calibri" panose="020F0502020204030204" pitchFamily="34" charset="0"/>
              </a:rPr>
              <a:t> </a:t>
            </a:r>
            <a:r>
              <a:rPr lang="fr-FR" b="1" i="0" dirty="0" err="1">
                <a:solidFill>
                  <a:srgbClr val="0D0D0D"/>
                </a:solidFill>
                <a:effectLst/>
                <a:highlight>
                  <a:srgbClr val="FFFFFF"/>
                </a:highlight>
                <a:latin typeface="Calibri" panose="020F0502020204030204" pitchFamily="34" charset="0"/>
                <a:cs typeface="Calibri" panose="020F0502020204030204" pitchFamily="34" charset="0"/>
              </a:rPr>
              <a:t>algorithms</a:t>
            </a:r>
            <a:endParaRPr lang="fr-FR" b="1"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6F599A6E-E299-FBAD-15ED-E375734B4023}"/>
              </a:ext>
            </a:extLst>
          </p:cNvPr>
          <p:cNvSpPr txBox="1"/>
          <p:nvPr/>
        </p:nvSpPr>
        <p:spPr>
          <a:xfrm>
            <a:off x="3150772" y="4658437"/>
            <a:ext cx="6147352" cy="369332"/>
          </a:xfrm>
          <a:prstGeom prst="rect">
            <a:avLst/>
          </a:prstGeom>
          <a:noFill/>
        </p:spPr>
        <p:txBody>
          <a:bodyPr wrap="square">
            <a:spAutoFit/>
          </a:bodyPr>
          <a:lstStyle/>
          <a:p>
            <a:pPr marL="2114550" lvl="4"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Generalized</a:t>
            </a:r>
            <a:r>
              <a:rPr lang="fr-FR" dirty="0">
                <a:latin typeface="Calibri" panose="020F0502020204030204" pitchFamily="34" charset="0"/>
                <a:cs typeface="Calibri" panose="020F0502020204030204" pitchFamily="34" charset="0"/>
              </a:rPr>
              <a:t> Additive </a:t>
            </a:r>
            <a:r>
              <a:rPr lang="fr-FR" dirty="0" err="1">
                <a:latin typeface="Calibri" panose="020F0502020204030204" pitchFamily="34" charset="0"/>
                <a:cs typeface="Calibri" panose="020F0502020204030204" pitchFamily="34" charset="0"/>
              </a:rPr>
              <a:t>Models</a:t>
            </a:r>
            <a:r>
              <a:rPr lang="fr-FR" dirty="0">
                <a:latin typeface="Calibri" panose="020F0502020204030204" pitchFamily="34" charset="0"/>
                <a:cs typeface="Calibri" panose="020F0502020204030204" pitchFamily="34" charset="0"/>
              </a:rPr>
              <a:t> (GAM)</a:t>
            </a:r>
          </a:p>
        </p:txBody>
      </p:sp>
      <p:sp>
        <p:nvSpPr>
          <p:cNvPr id="28" name="ZoneTexte 9">
            <a:extLst>
              <a:ext uri="{FF2B5EF4-FFF2-40B4-BE49-F238E27FC236}">
                <a16:creationId xmlns:a16="http://schemas.microsoft.com/office/drawing/2014/main" id="{4CE575FD-6616-F1A4-9559-1FA9A6D061A3}"/>
              </a:ext>
            </a:extLst>
          </p:cNvPr>
          <p:cNvSpPr txBox="1"/>
          <p:nvPr/>
        </p:nvSpPr>
        <p:spPr>
          <a:xfrm>
            <a:off x="334782" y="865844"/>
            <a:ext cx="4884145" cy="400110"/>
          </a:xfrm>
          <a:prstGeom prst="rect">
            <a:avLst/>
          </a:prstGeom>
          <a:noFill/>
        </p:spPr>
        <p:txBody>
          <a:bodyPr wrap="square" rtlCol="0">
            <a:spAutoFit/>
          </a:bodyPr>
          <a:lstStyle/>
          <a:p>
            <a:r>
              <a:rPr lang="fr-FR" sz="2000" b="1" dirty="0"/>
              <a:t>6.	Model </a:t>
            </a:r>
            <a:r>
              <a:rPr lang="fr-FR" sz="2000" b="1" dirty="0" err="1"/>
              <a:t>fitting</a:t>
            </a:r>
            <a:r>
              <a:rPr lang="fr-FR" sz="2000" b="1" dirty="0"/>
              <a:t> and calibration </a:t>
            </a:r>
          </a:p>
        </p:txBody>
      </p:sp>
    </p:spTree>
    <p:extLst>
      <p:ext uri="{BB962C8B-B14F-4D97-AF65-F5344CB8AC3E}">
        <p14:creationId xmlns:p14="http://schemas.microsoft.com/office/powerpoint/2010/main" val="2155286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23</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43" name="ZoneTexte 42">
                <a:extLst>
                  <a:ext uri="{FF2B5EF4-FFF2-40B4-BE49-F238E27FC236}">
                    <a16:creationId xmlns:a16="http://schemas.microsoft.com/office/drawing/2014/main" id="{6B3A4E4D-5CB6-D967-0110-8CD0D7D39D22}"/>
                  </a:ext>
                </a:extLst>
              </p:cNvPr>
              <p:cNvSpPr txBox="1"/>
              <p:nvPr/>
            </p:nvSpPr>
            <p:spPr>
              <a:xfrm>
                <a:off x="5010754" y="2077197"/>
                <a:ext cx="7645676"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fr-FR" sz="1600" i="1" smtClean="0">
                          <a:latin typeface="Cambria Math" panose="02040503050406030204" pitchFamily="18" charset="0"/>
                        </a:rPr>
                        <m:t>𝑌</m:t>
                      </m:r>
                      <m:r>
                        <a:rPr lang="fr-FR" sz="1600" i="1" smtClean="0">
                          <a:latin typeface="Cambria Math" panose="02040503050406030204" pitchFamily="18" charset="0"/>
                        </a:rPr>
                        <m:t> = </m:t>
                      </m:r>
                      <m:r>
                        <a:rPr lang="fr-FR" sz="1600" i="1" smtClean="0">
                          <a:latin typeface="Cambria Math" panose="02040503050406030204" pitchFamily="18" charset="0"/>
                        </a:rPr>
                        <m:t>𝑟𝑎𝑛𝑑𝑜𝑚𝐹𝑜𝑟𝑒𝑠𝑡</m:t>
                      </m:r>
                      <m:r>
                        <a:rPr lang="fr-FR" sz="1600" i="1" smtClean="0">
                          <a:latin typeface="Cambria Math" panose="02040503050406030204" pitchFamily="18" charset="0"/>
                        </a:rPr>
                        <m:t> (</m:t>
                      </m:r>
                      <m:r>
                        <a:rPr lang="fr-FR" sz="1600" i="1" smtClean="0">
                          <a:latin typeface="Cambria Math" panose="02040503050406030204" pitchFamily="18" charset="0"/>
                        </a:rPr>
                        <m:t>𝑑𝑎𝑡𝑎</m:t>
                      </m:r>
                      <m:r>
                        <a:rPr lang="fr-FR" sz="1600" i="1" smtClean="0">
                          <a:latin typeface="Cambria Math" panose="02040503050406030204" pitchFamily="18" charset="0"/>
                        </a:rPr>
                        <m:t>[−</m:t>
                      </m:r>
                      <m:r>
                        <a:rPr lang="fr-FR" sz="1600" i="1" smtClean="0">
                          <a:latin typeface="Cambria Math" panose="02040503050406030204" pitchFamily="18" charset="0"/>
                        </a:rPr>
                        <m:t>𝑟𝑒𝑝</m:t>
                      </m:r>
                      <m:r>
                        <a:rPr lang="en-US" sz="1600" b="0" i="1" smtClean="0">
                          <a:latin typeface="Cambria Math" panose="02040503050406030204" pitchFamily="18" charset="0"/>
                        </a:rPr>
                        <m:t>.</m:t>
                      </m:r>
                      <m:r>
                        <a:rPr lang="en-US" sz="1600" b="0" i="1" smtClean="0">
                          <a:latin typeface="Cambria Math" panose="02040503050406030204" pitchFamily="18" charset="0"/>
                        </a:rPr>
                        <m:t>𝑣𝑎𝑟</m:t>
                      </m:r>
                      <m:r>
                        <a:rPr lang="fr-FR" sz="1600" i="1">
                          <a:latin typeface="Cambria Math" panose="02040503050406030204" pitchFamily="18" charset="0"/>
                        </a:rPr>
                        <m:t>],</m:t>
                      </m:r>
                      <m:r>
                        <a:rPr lang="fr-FR" sz="1600" i="1">
                          <a:latin typeface="Cambria Math" panose="02040503050406030204" pitchFamily="18" charset="0"/>
                        </a:rPr>
                        <m:t>𝑑𝑎𝑡𝑎</m:t>
                      </m:r>
                      <m:r>
                        <a:rPr lang="fr-FR" sz="1600" i="1">
                          <a:latin typeface="Cambria Math" panose="02040503050406030204" pitchFamily="18" charset="0"/>
                        </a:rPr>
                        <m:t>[[</m:t>
                      </m:r>
                      <m:r>
                        <a:rPr lang="fr-FR" sz="1600" i="1">
                          <a:latin typeface="Cambria Math" panose="02040503050406030204" pitchFamily="18" charset="0"/>
                        </a:rPr>
                        <m:t>𝑟𝑒𝑝</m:t>
                      </m:r>
                      <m:r>
                        <a:rPr lang="en-US" sz="1600" b="0" i="1" smtClean="0">
                          <a:latin typeface="Cambria Math" panose="02040503050406030204" pitchFamily="18" charset="0"/>
                        </a:rPr>
                        <m:t>.</m:t>
                      </m:r>
                      <m:r>
                        <a:rPr lang="en-US" sz="1600" b="0" i="1" smtClean="0">
                          <a:latin typeface="Cambria Math" panose="02040503050406030204" pitchFamily="18" charset="0"/>
                        </a:rPr>
                        <m:t>𝑣𝑎𝑟</m:t>
                      </m:r>
                      <m:r>
                        <a:rPr lang="fr-FR" sz="1600" i="1">
                          <a:latin typeface="Cambria Math" panose="02040503050406030204" pitchFamily="18" charset="0"/>
                        </a:rPr>
                        <m:t>]],</m:t>
                      </m:r>
                      <m:r>
                        <a:rPr lang="fr-FR" sz="1600" i="1">
                          <a:latin typeface="Cambria Math" panose="02040503050406030204" pitchFamily="18" charset="0"/>
                        </a:rPr>
                        <m:t>𝑖𝑚𝑝𝑜𝑟𝑡𝑎𝑛𝑐𝑒</m:t>
                      </m:r>
                      <m:r>
                        <a:rPr lang="fr-FR" sz="1600" i="1">
                          <a:latin typeface="Cambria Math" panose="02040503050406030204" pitchFamily="18" charset="0"/>
                        </a:rPr>
                        <m:t>=</m:t>
                      </m:r>
                      <m:r>
                        <a:rPr lang="fr-FR" sz="1600" i="1">
                          <a:latin typeface="Cambria Math" panose="02040503050406030204" pitchFamily="18" charset="0"/>
                        </a:rPr>
                        <m:t>𝑇𝑅𝑈𝐸</m:t>
                      </m:r>
                      <m:r>
                        <a:rPr lang="fr-FR" sz="1600" i="1">
                          <a:latin typeface="Cambria Math" panose="02040503050406030204" pitchFamily="18" charset="0"/>
                        </a:rPr>
                        <m:t>)</m:t>
                      </m:r>
                    </m:oMath>
                  </m:oMathPara>
                </a14:m>
                <a:endParaRPr sz="1600" dirty="0">
                  <a:latin typeface="Calibri" panose="020F0502020204030204" pitchFamily="34" charset="0"/>
                  <a:cs typeface="Calibri" panose="020F0502020204030204" pitchFamily="34" charset="0"/>
                </a:endParaRPr>
              </a:p>
            </p:txBody>
          </p:sp>
        </mc:Choice>
        <mc:Fallback>
          <p:sp>
            <p:nvSpPr>
              <p:cNvPr id="43" name="ZoneTexte 42">
                <a:extLst>
                  <a:ext uri="{FF2B5EF4-FFF2-40B4-BE49-F238E27FC236}">
                    <a16:creationId xmlns:a16="http://schemas.microsoft.com/office/drawing/2014/main" id="{6B3A4E4D-5CB6-D967-0110-8CD0D7D39D22}"/>
                  </a:ext>
                </a:extLst>
              </p:cNvPr>
              <p:cNvSpPr txBox="1">
                <a:spLocks noRot="1" noChangeAspect="1" noMove="1" noResize="1" noEditPoints="1" noAdjustHandles="1" noChangeArrowheads="1" noChangeShapeType="1" noTextEdit="1"/>
              </p:cNvSpPr>
              <p:nvPr/>
            </p:nvSpPr>
            <p:spPr>
              <a:xfrm>
                <a:off x="5010754" y="2077197"/>
                <a:ext cx="7645676" cy="338554"/>
              </a:xfrm>
              <a:prstGeom prst="rect">
                <a:avLst/>
              </a:prstGeom>
              <a:blipFill>
                <a:blip r:embed="rId3"/>
                <a:stretch>
                  <a:fillRect b="-10909"/>
                </a:stretch>
              </a:blipFill>
            </p:spPr>
            <p:txBody>
              <a:bodyPr/>
              <a:lstStyle/>
              <a:p>
                <a:r>
                  <a:rPr lang="fr-FR">
                    <a:noFill/>
                  </a:rPr>
                  <a:t> </a:t>
                </a:r>
              </a:p>
            </p:txBody>
          </p:sp>
        </mc:Fallback>
      </mc:AlternateContent>
      <p:sp>
        <p:nvSpPr>
          <p:cNvPr id="25" name="ZoneTexte 24">
            <a:extLst>
              <a:ext uri="{FF2B5EF4-FFF2-40B4-BE49-F238E27FC236}">
                <a16:creationId xmlns:a16="http://schemas.microsoft.com/office/drawing/2014/main" id="{1016BA2A-A961-75FC-6DF4-8A653C1F3266}"/>
              </a:ext>
            </a:extLst>
          </p:cNvPr>
          <p:cNvSpPr txBox="1"/>
          <p:nvPr/>
        </p:nvSpPr>
        <p:spPr>
          <a:xfrm>
            <a:off x="3907509" y="2899730"/>
            <a:ext cx="7164681" cy="2862322"/>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RF model tuning by </a:t>
            </a:r>
            <a:r>
              <a:rPr lang="fr-FR" dirty="0" err="1">
                <a:latin typeface="Calibri" panose="020F0502020204030204" pitchFamily="34" charset="0"/>
                <a:cs typeface="Calibri" panose="020F0502020204030204" pitchFamily="34" charset="0"/>
              </a:rPr>
              <a:t>grid</a:t>
            </a:r>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ntree</a:t>
            </a:r>
            <a:r>
              <a:rPr lang="fr-FR" dirty="0">
                <a:latin typeface="Calibri" panose="020F0502020204030204" pitchFamily="34" charset="0"/>
                <a:cs typeface="Calibri" panose="020F0502020204030204" pitchFamily="34" charset="0"/>
              </a:rPr>
              <a:t> = 100, 300, 500, 700, 900, 1000, 1300, 1500, 1700 and 2000</a:t>
            </a:r>
          </a:p>
          <a:p>
            <a:pPr marL="742950" lvl="1"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mtry</a:t>
            </a:r>
            <a:r>
              <a:rPr lang="fr-FR" dirty="0">
                <a:latin typeface="Calibri" panose="020F0502020204030204" pitchFamily="34" charset="0"/>
                <a:cs typeface="Calibri" panose="020F0502020204030204" pitchFamily="34" charset="0"/>
              </a:rPr>
              <a:t> = 2, 4, 6, 8 and 10</a:t>
            </a:r>
          </a:p>
          <a:p>
            <a:pPr marL="742950" lvl="1"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maxnodes</a:t>
            </a:r>
            <a:r>
              <a:rPr lang="fr-FR" dirty="0">
                <a:latin typeface="Calibri" panose="020F0502020204030204" pitchFamily="34" charset="0"/>
                <a:cs typeface="Calibri" panose="020F0502020204030204" pitchFamily="34" charset="0"/>
              </a:rPr>
              <a:t> = NULL, 10, 20, 30, 40, 50, 60, 70, 80, and 90</a:t>
            </a:r>
          </a:p>
          <a:p>
            <a:pPr lvl="1"/>
            <a:endParaRPr lang="fr-FR" dirty="0">
              <a:latin typeface="Calibri" panose="020F0502020204030204" pitchFamily="34" charset="0"/>
              <a:cs typeface="Calibri" panose="020F0502020204030204" pitchFamily="34" charset="0"/>
            </a:endParaRPr>
          </a:p>
          <a:p>
            <a:pPr lvl="1"/>
            <a:r>
              <a:rPr lang="fr-FR" dirty="0">
                <a:latin typeface="Calibri" panose="020F0502020204030204" pitchFamily="34" charset="0"/>
                <a:cs typeface="Calibri" panose="020F0502020204030204" pitchFamily="34" charset="0"/>
              </a:rPr>
              <a:t>Total </a:t>
            </a:r>
            <a:r>
              <a:rPr lang="fr-FR" dirty="0" err="1">
                <a:latin typeface="Calibri" panose="020F0502020204030204" pitchFamily="34" charset="0"/>
                <a:cs typeface="Calibri" panose="020F0502020204030204" pitchFamily="34" charset="0"/>
              </a:rPr>
              <a:t>number</a:t>
            </a:r>
            <a:r>
              <a:rPr lang="fr-FR" dirty="0">
                <a:latin typeface="Calibri" panose="020F0502020204030204" pitchFamily="34" charset="0"/>
                <a:cs typeface="Calibri" panose="020F0502020204030204" pitchFamily="34" charset="0"/>
              </a:rPr>
              <a:t> of </a:t>
            </a:r>
            <a:r>
              <a:rPr lang="fr-FR" dirty="0" err="1">
                <a:latin typeface="Calibri" panose="020F0502020204030204" pitchFamily="34" charset="0"/>
                <a:cs typeface="Calibri" panose="020F0502020204030204" pitchFamily="34" charset="0"/>
              </a:rPr>
              <a:t>models</a:t>
            </a:r>
            <a:r>
              <a:rPr lang="fr-FR" dirty="0">
                <a:latin typeface="Calibri" panose="020F0502020204030204" pitchFamily="34" charset="0"/>
                <a:cs typeface="Calibri" panose="020F0502020204030204" pitchFamily="34" charset="0"/>
              </a:rPr>
              <a:t> </a:t>
            </a:r>
            <a:r>
              <a:rPr lang="fr-FR" i="1" dirty="0">
                <a:latin typeface="Calibri" panose="020F0502020204030204" pitchFamily="34" charset="0"/>
                <a:cs typeface="Calibri" panose="020F0502020204030204" pitchFamily="34" charset="0"/>
              </a:rPr>
              <a:t>= </a:t>
            </a:r>
            <a:r>
              <a:rPr lang="fr-FR" i="1" dirty="0" err="1">
                <a:latin typeface="Calibri" panose="020F0502020204030204" pitchFamily="34" charset="0"/>
                <a:cs typeface="Calibri" panose="020F0502020204030204" pitchFamily="34" charset="0"/>
              </a:rPr>
              <a:t>ntree</a:t>
            </a:r>
            <a:r>
              <a:rPr lang="fr-FR" i="1" dirty="0">
                <a:latin typeface="Calibri" panose="020F0502020204030204" pitchFamily="34" charset="0"/>
                <a:cs typeface="Calibri" panose="020F0502020204030204" pitchFamily="34" charset="0"/>
              </a:rPr>
              <a:t> ∗ </a:t>
            </a:r>
            <a:r>
              <a:rPr lang="fr-FR" i="1" dirty="0" err="1">
                <a:latin typeface="Calibri" panose="020F0502020204030204" pitchFamily="34" charset="0"/>
                <a:cs typeface="Calibri" panose="020F0502020204030204" pitchFamily="34" charset="0"/>
              </a:rPr>
              <a:t>mtry</a:t>
            </a:r>
            <a:r>
              <a:rPr lang="fr-FR" i="1" dirty="0">
                <a:latin typeface="Calibri" panose="020F0502020204030204" pitchFamily="34" charset="0"/>
                <a:cs typeface="Calibri" panose="020F0502020204030204" pitchFamily="34" charset="0"/>
              </a:rPr>
              <a:t> ∗  </a:t>
            </a:r>
            <a:r>
              <a:rPr lang="fr-FR" i="1" dirty="0" err="1">
                <a:latin typeface="Calibri" panose="020F0502020204030204" pitchFamily="34" charset="0"/>
                <a:cs typeface="Calibri" panose="020F0502020204030204" pitchFamily="34" charset="0"/>
              </a:rPr>
              <a:t>maxnode</a:t>
            </a:r>
            <a:endParaRPr lang="fr-FR" i="1"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
        <p:nvSpPr>
          <p:cNvPr id="28" name="ZoneTexte 27">
            <a:extLst>
              <a:ext uri="{FF2B5EF4-FFF2-40B4-BE49-F238E27FC236}">
                <a16:creationId xmlns:a16="http://schemas.microsoft.com/office/drawing/2014/main" id="{7AD3604C-29AC-F23B-E69E-5B7913152BDF}"/>
              </a:ext>
            </a:extLst>
          </p:cNvPr>
          <p:cNvSpPr txBox="1"/>
          <p:nvPr/>
        </p:nvSpPr>
        <p:spPr>
          <a:xfrm>
            <a:off x="4482134" y="1645215"/>
            <a:ext cx="6097656" cy="369332"/>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Default model</a:t>
            </a:r>
          </a:p>
        </p:txBody>
      </p:sp>
      <mc:AlternateContent xmlns:mc="http://schemas.openxmlformats.org/markup-compatibility/2006">
        <mc:Choice xmlns:a14="http://schemas.microsoft.com/office/drawing/2010/main" Requires="a14">
          <p:sp>
            <p:nvSpPr>
              <p:cNvPr id="29" name="ZoneTexte 28">
                <a:extLst>
                  <a:ext uri="{FF2B5EF4-FFF2-40B4-BE49-F238E27FC236}">
                    <a16:creationId xmlns:a16="http://schemas.microsoft.com/office/drawing/2014/main" id="{53FBBFC3-895A-1B7B-9B75-F72AA09287E9}"/>
                  </a:ext>
                </a:extLst>
              </p:cNvPr>
              <p:cNvSpPr txBox="1"/>
              <p:nvPr/>
            </p:nvSpPr>
            <p:spPr>
              <a:xfrm>
                <a:off x="321365" y="6012212"/>
                <a:ext cx="11549270"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fr-FR" sz="1600" i="1" smtClean="0">
                          <a:latin typeface="Cambria Math" panose="02040503050406030204" pitchFamily="18" charset="0"/>
                        </a:rPr>
                        <m:t>𝑌</m:t>
                      </m:r>
                      <m:r>
                        <a:rPr lang="fr-FR" sz="1600" i="1" smtClean="0">
                          <a:latin typeface="Cambria Math" panose="02040503050406030204" pitchFamily="18" charset="0"/>
                        </a:rPr>
                        <m:t> = </m:t>
                      </m:r>
                      <m:r>
                        <a:rPr lang="fr-FR" sz="1600" i="1" smtClean="0">
                          <a:latin typeface="Cambria Math" panose="02040503050406030204" pitchFamily="18" charset="0"/>
                        </a:rPr>
                        <m:t>𝑟𝑎𝑛𝑑𝑜𝑚𝐹𝑜𝑟𝑒𝑠𝑡</m:t>
                      </m:r>
                      <m:r>
                        <a:rPr lang="fr-FR" sz="1600" i="1" smtClean="0">
                          <a:latin typeface="Cambria Math" panose="02040503050406030204" pitchFamily="18" charset="0"/>
                        </a:rPr>
                        <m:t> (</m:t>
                      </m:r>
                      <m:r>
                        <a:rPr lang="fr-FR" sz="1600" i="1" smtClean="0">
                          <a:latin typeface="Cambria Math" panose="02040503050406030204" pitchFamily="18" charset="0"/>
                        </a:rPr>
                        <m:t>𝑑𝑎𝑡𝑎</m:t>
                      </m:r>
                      <m:r>
                        <a:rPr lang="fr-FR" sz="1600" i="1" smtClean="0">
                          <a:latin typeface="Cambria Math" panose="02040503050406030204" pitchFamily="18" charset="0"/>
                        </a:rPr>
                        <m:t>[−</m:t>
                      </m:r>
                      <m:r>
                        <a:rPr lang="fr-FR" sz="1600" i="1" smtClean="0">
                          <a:latin typeface="Cambria Math" panose="02040503050406030204" pitchFamily="18" charset="0"/>
                        </a:rPr>
                        <m:t>𝑟𝑒𝑝</m:t>
                      </m:r>
                      <m:r>
                        <a:rPr lang="en-US" sz="1600" b="0" i="1" smtClean="0">
                          <a:latin typeface="Cambria Math" panose="02040503050406030204" pitchFamily="18" charset="0"/>
                        </a:rPr>
                        <m:t>.</m:t>
                      </m:r>
                      <m:r>
                        <a:rPr lang="en-US" sz="1600" b="0" i="1" smtClean="0">
                          <a:latin typeface="Cambria Math" panose="02040503050406030204" pitchFamily="18" charset="0"/>
                        </a:rPr>
                        <m:t>𝑣𝑎𝑟</m:t>
                      </m:r>
                      <m:r>
                        <a:rPr lang="fr-FR" sz="1600" i="1">
                          <a:latin typeface="Cambria Math" panose="02040503050406030204" pitchFamily="18" charset="0"/>
                        </a:rPr>
                        <m:t>],</m:t>
                      </m:r>
                      <m:r>
                        <a:rPr lang="fr-FR" sz="1600" i="1">
                          <a:latin typeface="Cambria Math" panose="02040503050406030204" pitchFamily="18" charset="0"/>
                        </a:rPr>
                        <m:t>𝑑𝑎𝑡𝑎</m:t>
                      </m:r>
                      <m:r>
                        <a:rPr lang="fr-FR" sz="1600" i="1">
                          <a:latin typeface="Cambria Math" panose="02040503050406030204" pitchFamily="18" charset="0"/>
                        </a:rPr>
                        <m:t>[[</m:t>
                      </m:r>
                      <m:r>
                        <a:rPr lang="fr-FR" sz="1600" i="1">
                          <a:latin typeface="Cambria Math" panose="02040503050406030204" pitchFamily="18" charset="0"/>
                        </a:rPr>
                        <m:t>𝑟𝑒𝑝</m:t>
                      </m:r>
                      <m:r>
                        <a:rPr lang="en-US" sz="1600" b="0" i="1" smtClean="0">
                          <a:latin typeface="Cambria Math" panose="02040503050406030204" pitchFamily="18" charset="0"/>
                        </a:rPr>
                        <m:t>.</m:t>
                      </m:r>
                      <m:r>
                        <a:rPr lang="en-US" sz="1600" b="0" i="1" smtClean="0">
                          <a:latin typeface="Cambria Math" panose="02040503050406030204" pitchFamily="18" charset="0"/>
                        </a:rPr>
                        <m:t>𝑣𝑎𝑟</m:t>
                      </m:r>
                      <m:r>
                        <a:rPr lang="fr-FR" sz="1600" i="1">
                          <a:latin typeface="Cambria Math" panose="02040503050406030204" pitchFamily="18" charset="0"/>
                        </a:rPr>
                        <m:t>]],</m:t>
                      </m:r>
                      <m:r>
                        <a:rPr lang="fr-FR" sz="1600" i="1">
                          <a:latin typeface="Cambria Math" panose="02040503050406030204" pitchFamily="18" charset="0"/>
                        </a:rPr>
                        <m:t>𝑚𝑡𝑟𝑦</m:t>
                      </m:r>
                      <m:r>
                        <a:rPr lang="fr-FR" sz="1600" i="1">
                          <a:latin typeface="Cambria Math" panose="02040503050406030204" pitchFamily="18" charset="0"/>
                        </a:rPr>
                        <m:t> = 3,</m:t>
                      </m:r>
                      <m:r>
                        <a:rPr lang="fr-FR" sz="1600" i="1">
                          <a:latin typeface="Cambria Math" panose="02040503050406030204" pitchFamily="18" charset="0"/>
                        </a:rPr>
                        <m:t>𝑛𝑡𝑟𝑒𝑒</m:t>
                      </m:r>
                      <m:r>
                        <a:rPr lang="fr-FR" sz="1600" i="1">
                          <a:latin typeface="Cambria Math" panose="02040503050406030204" pitchFamily="18" charset="0"/>
                        </a:rPr>
                        <m:t> = 500,</m:t>
                      </m:r>
                      <m:r>
                        <a:rPr lang="fr-FR" sz="1600" i="1">
                          <a:latin typeface="Cambria Math" panose="02040503050406030204" pitchFamily="18" charset="0"/>
                        </a:rPr>
                        <m:t>𝑚𝑎𝑥𝑛𝑜𝑑𝑒𝑠</m:t>
                      </m:r>
                      <m:r>
                        <a:rPr lang="fr-FR" sz="1600" i="1">
                          <a:latin typeface="Cambria Math" panose="02040503050406030204" pitchFamily="18" charset="0"/>
                        </a:rPr>
                        <m:t> = </m:t>
                      </m:r>
                      <m:r>
                        <a:rPr lang="fr-FR" sz="1600" i="1">
                          <a:latin typeface="Cambria Math" panose="02040503050406030204" pitchFamily="18" charset="0"/>
                        </a:rPr>
                        <m:t>𝑁𝑈𝐿𝐿</m:t>
                      </m:r>
                      <m:r>
                        <a:rPr lang="fr-FR" sz="1600" i="1">
                          <a:latin typeface="Cambria Math" panose="02040503050406030204" pitchFamily="18" charset="0"/>
                        </a:rPr>
                        <m:t>,</m:t>
                      </m:r>
                      <m:r>
                        <a:rPr lang="fr-FR" sz="1600" i="1">
                          <a:latin typeface="Cambria Math" panose="02040503050406030204" pitchFamily="18" charset="0"/>
                        </a:rPr>
                        <m:t>𝑖𝑚𝑝𝑜𝑟𝑡𝑎𝑛𝑐𝑒</m:t>
                      </m:r>
                      <m:r>
                        <a:rPr lang="fr-FR" sz="1600" i="1">
                          <a:latin typeface="Cambria Math" panose="02040503050406030204" pitchFamily="18" charset="0"/>
                        </a:rPr>
                        <m:t>=</m:t>
                      </m:r>
                      <m:r>
                        <a:rPr lang="fr-FR" sz="1600" i="1">
                          <a:latin typeface="Cambria Math" panose="02040503050406030204" pitchFamily="18" charset="0"/>
                        </a:rPr>
                        <m:t>𝑇𝑅𝑈𝐸</m:t>
                      </m:r>
                      <m:r>
                        <a:rPr lang="fr-FR" sz="1600" i="1">
                          <a:latin typeface="Cambria Math" panose="02040503050406030204" pitchFamily="18" charset="0"/>
                        </a:rPr>
                        <m:t>)</m:t>
                      </m:r>
                    </m:oMath>
                  </m:oMathPara>
                </a14:m>
                <a:endParaRPr sz="1600" dirty="0">
                  <a:latin typeface="Calibri" panose="020F0502020204030204" pitchFamily="34" charset="0"/>
                  <a:cs typeface="Calibri" panose="020F0502020204030204" pitchFamily="34" charset="0"/>
                </a:endParaRPr>
              </a:p>
            </p:txBody>
          </p:sp>
        </mc:Choice>
        <mc:Fallback>
          <p:sp>
            <p:nvSpPr>
              <p:cNvPr id="29" name="ZoneTexte 28">
                <a:extLst>
                  <a:ext uri="{FF2B5EF4-FFF2-40B4-BE49-F238E27FC236}">
                    <a16:creationId xmlns:a16="http://schemas.microsoft.com/office/drawing/2014/main" id="{53FBBFC3-895A-1B7B-9B75-F72AA09287E9}"/>
                  </a:ext>
                </a:extLst>
              </p:cNvPr>
              <p:cNvSpPr txBox="1">
                <a:spLocks noRot="1" noChangeAspect="1" noMove="1" noResize="1" noEditPoints="1" noAdjustHandles="1" noChangeArrowheads="1" noChangeShapeType="1" noTextEdit="1"/>
              </p:cNvSpPr>
              <p:nvPr/>
            </p:nvSpPr>
            <p:spPr>
              <a:xfrm>
                <a:off x="321365" y="6012212"/>
                <a:ext cx="11549270" cy="338554"/>
              </a:xfrm>
              <a:prstGeom prst="rect">
                <a:avLst/>
              </a:prstGeom>
              <a:blipFill>
                <a:blip r:embed="rId4"/>
                <a:stretch>
                  <a:fillRect b="-8929"/>
                </a:stretch>
              </a:blipFill>
            </p:spPr>
            <p:txBody>
              <a:bodyPr/>
              <a:lstStyle/>
              <a:p>
                <a:r>
                  <a:rPr lang="fr-FR">
                    <a:noFill/>
                  </a:rPr>
                  <a:t> </a:t>
                </a:r>
              </a:p>
            </p:txBody>
          </p:sp>
        </mc:Fallback>
      </mc:AlternateContent>
      <p:grpSp>
        <p:nvGrpSpPr>
          <p:cNvPr id="18" name="Groupe 9">
            <a:extLst>
              <a:ext uri="{FF2B5EF4-FFF2-40B4-BE49-F238E27FC236}">
                <a16:creationId xmlns:a16="http://schemas.microsoft.com/office/drawing/2014/main" id="{68869F77-E610-3F5C-2F3D-7A23A906A2D2}"/>
              </a:ext>
            </a:extLst>
          </p:cNvPr>
          <p:cNvGrpSpPr/>
          <p:nvPr/>
        </p:nvGrpSpPr>
        <p:grpSpPr>
          <a:xfrm>
            <a:off x="677662" y="2693329"/>
            <a:ext cx="2216521" cy="2399560"/>
            <a:chOff x="4765256" y="3784821"/>
            <a:chExt cx="1590624" cy="1797809"/>
          </a:xfrm>
        </p:grpSpPr>
        <p:pic>
          <p:nvPicPr>
            <p:cNvPr id="19" name="Image 11">
              <a:extLst>
                <a:ext uri="{FF2B5EF4-FFF2-40B4-BE49-F238E27FC236}">
                  <a16:creationId xmlns:a16="http://schemas.microsoft.com/office/drawing/2014/main" id="{2C3B9B7E-DC2D-C5A2-C85C-CD7858372E99}"/>
                </a:ext>
              </a:extLst>
            </p:cNvPr>
            <p:cNvPicPr>
              <a:picLocks noChangeAspect="1"/>
            </p:cNvPicPr>
            <p:nvPr/>
          </p:nvPicPr>
          <p:blipFill>
            <a:blip r:embed="rId5">
              <a:duotone>
                <a:schemeClr val="bg2">
                  <a:shade val="45000"/>
                  <a:satMod val="135000"/>
                </a:schemeClr>
                <a:prstClr val="white"/>
              </a:duotone>
            </a:blip>
            <a:stretch>
              <a:fillRect/>
            </a:stretch>
          </p:blipFill>
          <p:spPr>
            <a:xfrm>
              <a:off x="5652635" y="3794760"/>
              <a:ext cx="703245" cy="640080"/>
            </a:xfrm>
            <a:prstGeom prst="rect">
              <a:avLst/>
            </a:prstGeom>
          </p:spPr>
        </p:pic>
        <p:pic>
          <p:nvPicPr>
            <p:cNvPr id="20" name="Image 12">
              <a:extLst>
                <a:ext uri="{FF2B5EF4-FFF2-40B4-BE49-F238E27FC236}">
                  <a16:creationId xmlns:a16="http://schemas.microsoft.com/office/drawing/2014/main" id="{C842C459-9DD8-2AF4-EEDB-B83ABDDA1B57}"/>
                </a:ext>
              </a:extLst>
            </p:cNvPr>
            <p:cNvPicPr>
              <a:picLocks noChangeAspect="1"/>
            </p:cNvPicPr>
            <p:nvPr/>
          </p:nvPicPr>
          <p:blipFill>
            <a:blip r:embed="rId6"/>
            <a:stretch>
              <a:fillRect/>
            </a:stretch>
          </p:blipFill>
          <p:spPr>
            <a:xfrm>
              <a:off x="5219864" y="4370128"/>
              <a:ext cx="700008" cy="637135"/>
            </a:xfrm>
            <a:prstGeom prst="rect">
              <a:avLst/>
            </a:prstGeom>
          </p:spPr>
        </p:pic>
        <p:pic>
          <p:nvPicPr>
            <p:cNvPr id="21" name="Image 13">
              <a:extLst>
                <a:ext uri="{FF2B5EF4-FFF2-40B4-BE49-F238E27FC236}">
                  <a16:creationId xmlns:a16="http://schemas.microsoft.com/office/drawing/2014/main" id="{579D0683-E72F-5159-18FA-965E5002D8A5}"/>
                </a:ext>
              </a:extLst>
            </p:cNvPr>
            <p:cNvPicPr>
              <a:picLocks noChangeAspect="1"/>
            </p:cNvPicPr>
            <p:nvPr/>
          </p:nvPicPr>
          <p:blipFill>
            <a:blip r:embed="rId7">
              <a:duotone>
                <a:schemeClr val="bg2">
                  <a:shade val="45000"/>
                  <a:satMod val="135000"/>
                </a:schemeClr>
                <a:prstClr val="white"/>
              </a:duotone>
            </a:blip>
            <a:stretch>
              <a:fillRect/>
            </a:stretch>
          </p:blipFill>
          <p:spPr>
            <a:xfrm>
              <a:off x="4765256" y="4906588"/>
              <a:ext cx="703245" cy="640080"/>
            </a:xfrm>
            <a:prstGeom prst="rect">
              <a:avLst/>
            </a:prstGeom>
          </p:spPr>
        </p:pic>
        <p:pic>
          <p:nvPicPr>
            <p:cNvPr id="22" name="Image 14">
              <a:extLst>
                <a:ext uri="{FF2B5EF4-FFF2-40B4-BE49-F238E27FC236}">
                  <a16:creationId xmlns:a16="http://schemas.microsoft.com/office/drawing/2014/main" id="{6BD589C5-04A4-8FB8-05B5-49E40668FCB8}"/>
                </a:ext>
              </a:extLst>
            </p:cNvPr>
            <p:cNvPicPr>
              <a:picLocks noChangeAspect="1"/>
            </p:cNvPicPr>
            <p:nvPr/>
          </p:nvPicPr>
          <p:blipFill>
            <a:blip r:embed="rId8">
              <a:duotone>
                <a:schemeClr val="bg2">
                  <a:shade val="45000"/>
                  <a:satMod val="135000"/>
                </a:schemeClr>
                <a:prstClr val="white"/>
              </a:duotone>
            </a:blip>
            <a:stretch>
              <a:fillRect/>
            </a:stretch>
          </p:blipFill>
          <p:spPr>
            <a:xfrm>
              <a:off x="5652635" y="4942550"/>
              <a:ext cx="703245" cy="640080"/>
            </a:xfrm>
            <a:prstGeom prst="rect">
              <a:avLst/>
            </a:prstGeom>
          </p:spPr>
        </p:pic>
        <p:pic>
          <p:nvPicPr>
            <p:cNvPr id="23" name="Image 15">
              <a:extLst>
                <a:ext uri="{FF2B5EF4-FFF2-40B4-BE49-F238E27FC236}">
                  <a16:creationId xmlns:a16="http://schemas.microsoft.com/office/drawing/2014/main" id="{62B24242-543D-690B-C746-58F429149BDF}"/>
                </a:ext>
              </a:extLst>
            </p:cNvPr>
            <p:cNvPicPr>
              <a:picLocks noChangeAspect="1"/>
            </p:cNvPicPr>
            <p:nvPr/>
          </p:nvPicPr>
          <p:blipFill>
            <a:blip r:embed="rId9">
              <a:duotone>
                <a:schemeClr val="bg2">
                  <a:shade val="45000"/>
                  <a:satMod val="135000"/>
                </a:schemeClr>
                <a:prstClr val="white"/>
              </a:duotone>
            </a:blip>
            <a:stretch>
              <a:fillRect/>
            </a:stretch>
          </p:blipFill>
          <p:spPr>
            <a:xfrm>
              <a:off x="4848022" y="3784821"/>
              <a:ext cx="703245" cy="640080"/>
            </a:xfrm>
            <a:prstGeom prst="rect">
              <a:avLst/>
            </a:prstGeom>
          </p:spPr>
        </p:pic>
      </p:grpSp>
      <p:sp>
        <p:nvSpPr>
          <p:cNvPr id="27" name="TextBox 26">
            <a:extLst>
              <a:ext uri="{FF2B5EF4-FFF2-40B4-BE49-F238E27FC236}">
                <a16:creationId xmlns:a16="http://schemas.microsoft.com/office/drawing/2014/main" id="{C3FE7C56-1FE6-47A5-F290-041F21C8B0D0}"/>
              </a:ext>
            </a:extLst>
          </p:cNvPr>
          <p:cNvSpPr txBox="1"/>
          <p:nvPr/>
        </p:nvSpPr>
        <p:spPr>
          <a:xfrm>
            <a:off x="671603" y="5280832"/>
            <a:ext cx="3030462" cy="369332"/>
          </a:xfrm>
          <a:prstGeom prst="rect">
            <a:avLst/>
          </a:prstGeom>
          <a:noFill/>
        </p:spPr>
        <p:txBody>
          <a:bodyPr wrap="square">
            <a:spAutoFit/>
          </a:bodyPr>
          <a:lstStyle/>
          <a:p>
            <a:r>
              <a:rPr lang="fr-FR" dirty="0" err="1">
                <a:latin typeface="Calibri" panose="020F0502020204030204" pitchFamily="34" charset="0"/>
                <a:cs typeface="Calibri" panose="020F0502020204030204" pitchFamily="34" charset="0"/>
              </a:rPr>
              <a:t>Random</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Forests</a:t>
            </a:r>
            <a:r>
              <a:rPr lang="fr-FR" dirty="0">
                <a:latin typeface="Calibri" panose="020F0502020204030204" pitchFamily="34" charset="0"/>
                <a:cs typeface="Calibri" panose="020F0502020204030204" pitchFamily="34" charset="0"/>
              </a:rPr>
              <a:t> (RF)</a:t>
            </a:r>
          </a:p>
        </p:txBody>
      </p:sp>
      <p:sp>
        <p:nvSpPr>
          <p:cNvPr id="39" name="ZoneTexte 9">
            <a:extLst>
              <a:ext uri="{FF2B5EF4-FFF2-40B4-BE49-F238E27FC236}">
                <a16:creationId xmlns:a16="http://schemas.microsoft.com/office/drawing/2014/main" id="{7E8681B2-7CB4-AE5A-33B1-2F6455EA18C0}"/>
              </a:ext>
            </a:extLst>
          </p:cNvPr>
          <p:cNvSpPr txBox="1"/>
          <p:nvPr/>
        </p:nvSpPr>
        <p:spPr>
          <a:xfrm>
            <a:off x="334782" y="865844"/>
            <a:ext cx="4884145" cy="400110"/>
          </a:xfrm>
          <a:prstGeom prst="rect">
            <a:avLst/>
          </a:prstGeom>
          <a:noFill/>
        </p:spPr>
        <p:txBody>
          <a:bodyPr wrap="square" rtlCol="0">
            <a:spAutoFit/>
          </a:bodyPr>
          <a:lstStyle/>
          <a:p>
            <a:r>
              <a:rPr lang="fr-FR" sz="2000" b="1" dirty="0"/>
              <a:t>6.	Model </a:t>
            </a:r>
            <a:r>
              <a:rPr lang="fr-FR" sz="2000" b="1" dirty="0" err="1"/>
              <a:t>fitting</a:t>
            </a:r>
            <a:r>
              <a:rPr lang="fr-FR" sz="2000" b="1" dirty="0"/>
              <a:t> and calibration </a:t>
            </a:r>
          </a:p>
        </p:txBody>
      </p:sp>
      <p:sp>
        <p:nvSpPr>
          <p:cNvPr id="2" name="TextBox 1">
            <a:extLst>
              <a:ext uri="{FF2B5EF4-FFF2-40B4-BE49-F238E27FC236}">
                <a16:creationId xmlns:a16="http://schemas.microsoft.com/office/drawing/2014/main" id="{89B9CB04-64A0-2356-F09B-121AF9D8C747}"/>
              </a:ext>
            </a:extLst>
          </p:cNvPr>
          <p:cNvSpPr txBox="1"/>
          <p:nvPr/>
        </p:nvSpPr>
        <p:spPr>
          <a:xfrm>
            <a:off x="430375" y="2088083"/>
            <a:ext cx="3712468" cy="369332"/>
          </a:xfrm>
          <a:prstGeom prst="rect">
            <a:avLst/>
          </a:prstGeom>
          <a:noFill/>
        </p:spPr>
        <p:txBody>
          <a:bodyPr wrap="square">
            <a:spAutoFit/>
          </a:bodyPr>
          <a:lstStyle/>
          <a:p>
            <a:r>
              <a:rPr lang="fr-FR" b="1" dirty="0">
                <a:solidFill>
                  <a:srgbClr val="0D0D0D"/>
                </a:solidFill>
                <a:highlight>
                  <a:srgbClr val="FFFFFF"/>
                </a:highlight>
                <a:latin typeface="Calibri" panose="020F0502020204030204" pitchFamily="34" charset="0"/>
                <a:cs typeface="Calibri" panose="020F0502020204030204" pitchFamily="34" charset="0"/>
              </a:rPr>
              <a:t>Machine </a:t>
            </a:r>
            <a:r>
              <a:rPr lang="fr-FR" b="1" dirty="0" err="1">
                <a:solidFill>
                  <a:srgbClr val="0D0D0D"/>
                </a:solidFill>
                <a:highlight>
                  <a:srgbClr val="FFFFFF"/>
                </a:highlight>
                <a:latin typeface="Calibri" panose="020F0502020204030204" pitchFamily="34" charset="0"/>
                <a:cs typeface="Calibri" panose="020F0502020204030204" pitchFamily="34" charset="0"/>
              </a:rPr>
              <a:t>learning</a:t>
            </a:r>
            <a:r>
              <a:rPr lang="fr-FR" b="1" dirty="0">
                <a:solidFill>
                  <a:srgbClr val="0D0D0D"/>
                </a:solidFill>
                <a:highlight>
                  <a:srgbClr val="FFFFFF"/>
                </a:highlight>
                <a:latin typeface="Calibri" panose="020F0502020204030204" pitchFamily="34" charset="0"/>
                <a:cs typeface="Calibri" panose="020F0502020204030204" pitchFamily="34" charset="0"/>
              </a:rPr>
              <a:t> </a:t>
            </a:r>
            <a:r>
              <a:rPr lang="fr-FR" b="1" dirty="0" err="1">
                <a:solidFill>
                  <a:srgbClr val="0D0D0D"/>
                </a:solidFill>
                <a:highlight>
                  <a:srgbClr val="FFFFFF"/>
                </a:highlight>
                <a:latin typeface="Calibri" panose="020F0502020204030204" pitchFamily="34" charset="0"/>
                <a:cs typeface="Calibri" panose="020F0502020204030204" pitchFamily="34" charset="0"/>
              </a:rPr>
              <a:t>algorithms</a:t>
            </a:r>
            <a:endParaRPr lang="fr-FR" b="1" dirty="0">
              <a:solidFill>
                <a:srgbClr val="0D0D0D"/>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4416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24</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sp>
        <p:nvSpPr>
          <p:cNvPr id="28" name="ZoneTexte 27">
            <a:extLst>
              <a:ext uri="{FF2B5EF4-FFF2-40B4-BE49-F238E27FC236}">
                <a16:creationId xmlns:a16="http://schemas.microsoft.com/office/drawing/2014/main" id="{7AD3604C-29AC-F23B-E69E-5B7913152BDF}"/>
              </a:ext>
            </a:extLst>
          </p:cNvPr>
          <p:cNvSpPr txBox="1"/>
          <p:nvPr/>
        </p:nvSpPr>
        <p:spPr>
          <a:xfrm>
            <a:off x="4472609" y="1652878"/>
            <a:ext cx="6097656" cy="369332"/>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Default model</a:t>
            </a: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89985E6E-E646-1BF0-FDEA-733E5189C6DB}"/>
                  </a:ext>
                </a:extLst>
              </p:cNvPr>
              <p:cNvSpPr txBox="1"/>
              <p:nvPr/>
            </p:nvSpPr>
            <p:spPr>
              <a:xfrm>
                <a:off x="4880113" y="2031375"/>
                <a:ext cx="76456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fr-FR" i="1">
                          <a:latin typeface="Cambria Math" panose="02040503050406030204" pitchFamily="18" charset="0"/>
                        </a:rPr>
                        <m:t>𝑌</m:t>
                      </m:r>
                      <m:r>
                        <a:rPr lang="fr-FR" i="1">
                          <a:latin typeface="Cambria Math" panose="02040503050406030204" pitchFamily="18" charset="0"/>
                        </a:rPr>
                        <m:t> = </m:t>
                      </m:r>
                      <m:r>
                        <a:rPr lang="fr-FR" i="1">
                          <a:latin typeface="Cambria Math" panose="02040503050406030204" pitchFamily="18" charset="0"/>
                        </a:rPr>
                        <m:t>𝑔𝑏𝑚</m:t>
                      </m:r>
                      <m:r>
                        <a:rPr lang="fr-FR" i="1">
                          <a:latin typeface="Cambria Math" panose="02040503050406030204" pitchFamily="18" charset="0"/>
                        </a:rPr>
                        <m:t>(</m:t>
                      </m:r>
                      <m:r>
                        <a:rPr lang="fr-FR" i="1">
                          <a:latin typeface="Cambria Math" panose="02040503050406030204" pitchFamily="18" charset="0"/>
                        </a:rPr>
                        <m:t>𝑦</m:t>
                      </m:r>
                      <m:r>
                        <a:rPr lang="fr-FR" i="1">
                          <a:latin typeface="Cambria Math" panose="02040503050406030204" pitchFamily="18" charset="0"/>
                        </a:rPr>
                        <m:t> ~.,</m:t>
                      </m:r>
                      <m:r>
                        <a:rPr lang="fr-FR" i="1">
                          <a:latin typeface="Cambria Math" panose="02040503050406030204" pitchFamily="18" charset="0"/>
                        </a:rPr>
                        <m:t>𝑑𝑎𝑡𝑎</m:t>
                      </m:r>
                      <m:r>
                        <a:rPr lang="fr-FR" i="1">
                          <a:latin typeface="Cambria Math" panose="02040503050406030204" pitchFamily="18" charset="0"/>
                        </a:rPr>
                        <m:t>=</m:t>
                      </m:r>
                      <m:r>
                        <a:rPr lang="fr-FR" i="1">
                          <a:latin typeface="Cambria Math" panose="02040503050406030204" pitchFamily="18" charset="0"/>
                        </a:rPr>
                        <m:t>𝑑𝑎𝑡𝑎</m:t>
                      </m:r>
                      <m:r>
                        <a:rPr lang="fr-FR" i="1">
                          <a:latin typeface="Cambria Math" panose="02040503050406030204" pitchFamily="18" charset="0"/>
                        </a:rPr>
                        <m:t>,</m:t>
                      </m:r>
                      <m:r>
                        <a:rPr lang="fr-FR" i="1">
                          <a:latin typeface="Cambria Math" panose="02040503050406030204" pitchFamily="18" charset="0"/>
                        </a:rPr>
                        <m:t>𝑑𝑖𝑠𝑡𝑟𝑖𝑏𝑢𝑡𝑖𝑜𝑛</m:t>
                      </m:r>
                      <m:r>
                        <a:rPr lang="fr-FR" i="1">
                          <a:latin typeface="Cambria Math" panose="02040503050406030204" pitchFamily="18" charset="0"/>
                        </a:rPr>
                        <m:t> =′ </m:t>
                      </m:r>
                      <m:r>
                        <a:rPr lang="fr-FR" i="1">
                          <a:latin typeface="Cambria Math" panose="02040503050406030204" pitchFamily="18" charset="0"/>
                        </a:rPr>
                        <m:t>𝑔𝑎𝑢𝑠𝑠𝑖𝑎𝑛</m:t>
                      </m:r>
                      <m:r>
                        <a:rPr lang="fr-FR" i="1">
                          <a:latin typeface="Cambria Math" panose="02040503050406030204" pitchFamily="18" charset="0"/>
                        </a:rPr>
                        <m:t>′)</m:t>
                      </m:r>
                    </m:oMath>
                  </m:oMathPara>
                </a14:m>
                <a:endParaRPr dirty="0">
                  <a:latin typeface="Calibri" panose="020F0502020204030204" pitchFamily="34" charset="0"/>
                  <a:cs typeface="Calibri" panose="020F0502020204030204" pitchFamily="34" charset="0"/>
                </a:endParaRPr>
              </a:p>
            </p:txBody>
          </p:sp>
        </mc:Choice>
        <mc:Fallback xmlns="">
          <p:sp>
            <p:nvSpPr>
              <p:cNvPr id="2" name="ZoneTexte 1">
                <a:extLst>
                  <a:ext uri="{FF2B5EF4-FFF2-40B4-BE49-F238E27FC236}">
                    <a16:creationId xmlns:a16="http://schemas.microsoft.com/office/drawing/2014/main" id="{89985E6E-E646-1BF0-FDEA-733E5189C6DB}"/>
                  </a:ext>
                </a:extLst>
              </p:cNvPr>
              <p:cNvSpPr txBox="1">
                <a:spLocks noRot="1" noChangeAspect="1" noMove="1" noResize="1" noEditPoints="1" noAdjustHandles="1" noChangeArrowheads="1" noChangeShapeType="1" noTextEdit="1"/>
              </p:cNvSpPr>
              <p:nvPr/>
            </p:nvSpPr>
            <p:spPr>
              <a:xfrm>
                <a:off x="4880113" y="2031375"/>
                <a:ext cx="7645676" cy="369332"/>
              </a:xfrm>
              <a:prstGeom prst="rect">
                <a:avLst/>
              </a:prstGeom>
              <a:blipFill>
                <a:blip r:embed="rId3"/>
                <a:stretch>
                  <a:fillRect b="-1475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C9AF3414-E317-14DF-421F-F180BC78D598}"/>
                  </a:ext>
                </a:extLst>
              </p:cNvPr>
              <p:cNvSpPr txBox="1"/>
              <p:nvPr/>
            </p:nvSpPr>
            <p:spPr>
              <a:xfrm>
                <a:off x="241851" y="6096837"/>
                <a:ext cx="11708296" cy="3077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fr-FR" sz="1400" i="1">
                          <a:latin typeface="Cambria Math" panose="02040503050406030204" pitchFamily="18" charset="0"/>
                        </a:rPr>
                        <m:t>𝑌</m:t>
                      </m:r>
                      <m:r>
                        <a:rPr lang="fr-FR" sz="1400" i="1">
                          <a:latin typeface="Cambria Math" panose="02040503050406030204" pitchFamily="18" charset="0"/>
                        </a:rPr>
                        <m:t> = </m:t>
                      </m:r>
                      <m:r>
                        <a:rPr lang="fr-FR" sz="1400" i="1">
                          <a:latin typeface="Cambria Math" panose="02040503050406030204" pitchFamily="18" charset="0"/>
                        </a:rPr>
                        <m:t>𝑔𝑏𝑚</m:t>
                      </m:r>
                      <m:r>
                        <a:rPr lang="fr-FR" sz="1400" i="1">
                          <a:latin typeface="Cambria Math" panose="02040503050406030204" pitchFamily="18" charset="0"/>
                        </a:rPr>
                        <m:t>(</m:t>
                      </m:r>
                      <m:r>
                        <a:rPr lang="fr-FR" sz="1400" i="1">
                          <a:latin typeface="Cambria Math" panose="02040503050406030204" pitchFamily="18" charset="0"/>
                        </a:rPr>
                        <m:t>𝑦</m:t>
                      </m:r>
                      <m:r>
                        <a:rPr lang="fr-FR" sz="1400" i="1">
                          <a:latin typeface="Cambria Math" panose="02040503050406030204" pitchFamily="18" charset="0"/>
                        </a:rPr>
                        <m:t> ~.,</m:t>
                      </m:r>
                      <m:r>
                        <a:rPr lang="fr-FR" sz="1400" i="1">
                          <a:latin typeface="Cambria Math" panose="02040503050406030204" pitchFamily="18" charset="0"/>
                        </a:rPr>
                        <m:t>𝑑𝑎𝑡𝑎</m:t>
                      </m:r>
                      <m:r>
                        <a:rPr lang="fr-FR" sz="1400" i="1">
                          <a:latin typeface="Cambria Math" panose="02040503050406030204" pitchFamily="18" charset="0"/>
                        </a:rPr>
                        <m:t>=</m:t>
                      </m:r>
                      <m:r>
                        <a:rPr lang="fr-FR" sz="1400" i="1">
                          <a:latin typeface="Cambria Math" panose="02040503050406030204" pitchFamily="18" charset="0"/>
                        </a:rPr>
                        <m:t>𝑑𝑎𝑡𝑎</m:t>
                      </m:r>
                      <m:r>
                        <a:rPr lang="fr-FR" sz="1400" i="1">
                          <a:latin typeface="Cambria Math" panose="02040503050406030204" pitchFamily="18" charset="0"/>
                        </a:rPr>
                        <m:t>,</m:t>
                      </m:r>
                      <m:r>
                        <a:rPr lang="fr-FR" sz="1400" i="1">
                          <a:latin typeface="Cambria Math" panose="02040503050406030204" pitchFamily="18" charset="0"/>
                        </a:rPr>
                        <m:t>𝑑𝑖𝑠𝑡𝑟𝑖𝑏𝑢𝑡𝑖𝑜𝑛</m:t>
                      </m:r>
                      <m:r>
                        <a:rPr lang="fr-FR" sz="1400" i="1">
                          <a:latin typeface="Cambria Math" panose="02040503050406030204" pitchFamily="18" charset="0"/>
                        </a:rPr>
                        <m:t> =′ </m:t>
                      </m:r>
                      <m:r>
                        <a:rPr lang="fr-FR" sz="1400" i="1">
                          <a:latin typeface="Cambria Math" panose="02040503050406030204" pitchFamily="18" charset="0"/>
                        </a:rPr>
                        <m:t>𝑔𝑎𝑢𝑠𝑠𝑖𝑎𝑛</m:t>
                      </m:r>
                      <m:r>
                        <a:rPr lang="fr-FR" sz="1400" i="1">
                          <a:latin typeface="Cambria Math" panose="02040503050406030204" pitchFamily="18" charset="0"/>
                        </a:rPr>
                        <m:t>′,</m:t>
                      </m:r>
                      <m:r>
                        <a:rPr lang="fr-FR" sz="1400" i="1">
                          <a:latin typeface="Cambria Math" panose="02040503050406030204" pitchFamily="18" charset="0"/>
                        </a:rPr>
                        <m:t>𝑛</m:t>
                      </m:r>
                      <m:r>
                        <a:rPr lang="fr-FR" sz="1400" i="1">
                          <a:latin typeface="Cambria Math" panose="02040503050406030204" pitchFamily="18" charset="0"/>
                        </a:rPr>
                        <m:t>.</m:t>
                      </m:r>
                      <m:r>
                        <a:rPr lang="fr-FR" sz="1400" i="1">
                          <a:latin typeface="Cambria Math" panose="02040503050406030204" pitchFamily="18" charset="0"/>
                        </a:rPr>
                        <m:t>𝑡𝑟𝑒𝑒𝑠</m:t>
                      </m:r>
                      <m:r>
                        <a:rPr lang="fr-FR" sz="1400" i="1">
                          <a:latin typeface="Cambria Math" panose="02040503050406030204" pitchFamily="18" charset="0"/>
                        </a:rPr>
                        <m:t>=1000,</m:t>
                      </m:r>
                      <m:r>
                        <a:rPr lang="fr-FR" sz="1400" i="1">
                          <a:latin typeface="Cambria Math" panose="02040503050406030204" pitchFamily="18" charset="0"/>
                        </a:rPr>
                        <m:t>𝑠h𝑟𝑖𝑛𝑘𝑎𝑔𝑒</m:t>
                      </m:r>
                      <m:r>
                        <a:rPr lang="fr-FR" sz="1400" i="1">
                          <a:latin typeface="Cambria Math" panose="02040503050406030204" pitchFamily="18" charset="0"/>
                        </a:rPr>
                        <m:t>= 0.01,</m:t>
                      </m:r>
                      <m:r>
                        <a:rPr lang="fr-FR" sz="1400" i="1">
                          <a:latin typeface="Cambria Math" panose="02040503050406030204" pitchFamily="18" charset="0"/>
                        </a:rPr>
                        <m:t>𝑖𝑛𝑡𝑒𝑟𝑎𝑐𝑡𝑖𝑜𝑛</m:t>
                      </m:r>
                      <m:r>
                        <a:rPr lang="fr-FR" sz="1400" i="1">
                          <a:latin typeface="Cambria Math" panose="02040503050406030204" pitchFamily="18" charset="0"/>
                        </a:rPr>
                        <m:t>.</m:t>
                      </m:r>
                      <m:r>
                        <a:rPr lang="fr-FR" sz="1400" i="1">
                          <a:latin typeface="Cambria Math" panose="02040503050406030204" pitchFamily="18" charset="0"/>
                        </a:rPr>
                        <m:t>𝑑𝑒𝑝𝑡h</m:t>
                      </m:r>
                      <m:r>
                        <a:rPr lang="fr-FR" sz="1400" i="1">
                          <a:latin typeface="Cambria Math" panose="02040503050406030204" pitchFamily="18" charset="0"/>
                        </a:rPr>
                        <m:t>=5,</m:t>
                      </m:r>
                      <m:r>
                        <a:rPr lang="fr-FR" sz="1400" i="1">
                          <a:latin typeface="Cambria Math" panose="02040503050406030204" pitchFamily="18" charset="0"/>
                        </a:rPr>
                        <m:t>𝑛</m:t>
                      </m:r>
                      <m:r>
                        <a:rPr lang="fr-FR" sz="1400" i="1">
                          <a:latin typeface="Cambria Math" panose="02040503050406030204" pitchFamily="18" charset="0"/>
                        </a:rPr>
                        <m:t>.</m:t>
                      </m:r>
                      <m:r>
                        <a:rPr lang="fr-FR" sz="1400" i="1">
                          <a:latin typeface="Cambria Math" panose="02040503050406030204" pitchFamily="18" charset="0"/>
                        </a:rPr>
                        <m:t>𝑚𝑖𝑛𝑜𝑏𝑠𝑖𝑛𝑛𝑜𝑑𝑒</m:t>
                      </m:r>
                      <m:r>
                        <a:rPr lang="fr-FR" sz="1400" i="1">
                          <a:latin typeface="Cambria Math" panose="02040503050406030204" pitchFamily="18" charset="0"/>
                        </a:rPr>
                        <m:t>=10)</m:t>
                      </m:r>
                    </m:oMath>
                  </m:oMathPara>
                </a14:m>
                <a:endParaRPr sz="1400" dirty="0">
                  <a:latin typeface="Calibri" panose="020F0502020204030204" pitchFamily="34" charset="0"/>
                  <a:cs typeface="Calibri" panose="020F0502020204030204" pitchFamily="34" charset="0"/>
                </a:endParaRPr>
              </a:p>
            </p:txBody>
          </p:sp>
        </mc:Choice>
        <mc:Fallback xmlns="">
          <p:sp>
            <p:nvSpPr>
              <p:cNvPr id="4" name="ZoneTexte 3">
                <a:extLst>
                  <a:ext uri="{FF2B5EF4-FFF2-40B4-BE49-F238E27FC236}">
                    <a16:creationId xmlns:a16="http://schemas.microsoft.com/office/drawing/2014/main" id="{C9AF3414-E317-14DF-421F-F180BC78D598}"/>
                  </a:ext>
                </a:extLst>
              </p:cNvPr>
              <p:cNvSpPr txBox="1">
                <a:spLocks noRot="1" noChangeAspect="1" noMove="1" noResize="1" noEditPoints="1" noAdjustHandles="1" noChangeArrowheads="1" noChangeShapeType="1" noTextEdit="1"/>
              </p:cNvSpPr>
              <p:nvPr/>
            </p:nvSpPr>
            <p:spPr>
              <a:xfrm>
                <a:off x="241851" y="6096837"/>
                <a:ext cx="11708296" cy="307777"/>
              </a:xfrm>
              <a:prstGeom prst="rect">
                <a:avLst/>
              </a:prstGeom>
              <a:blipFill>
                <a:blip r:embed="rId4"/>
                <a:stretch>
                  <a:fillRect b="-7843"/>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F9A4695E-87D1-920A-24C7-C075F31832AC}"/>
              </a:ext>
            </a:extLst>
          </p:cNvPr>
          <p:cNvSpPr txBox="1"/>
          <p:nvPr/>
        </p:nvSpPr>
        <p:spPr>
          <a:xfrm>
            <a:off x="4489281" y="2663031"/>
            <a:ext cx="8094358" cy="3416320"/>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GBM model tuning by </a:t>
            </a:r>
            <a:r>
              <a:rPr lang="fr-FR" dirty="0" err="1">
                <a:latin typeface="Calibri" panose="020F0502020204030204" pitchFamily="34" charset="0"/>
                <a:cs typeface="Calibri" panose="020F0502020204030204" pitchFamily="34" charset="0"/>
              </a:rPr>
              <a:t>grid</a:t>
            </a:r>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n.trees</a:t>
            </a:r>
            <a:r>
              <a:rPr lang="fr-FR" dirty="0">
                <a:latin typeface="Calibri" panose="020F0502020204030204" pitchFamily="34" charset="0"/>
                <a:cs typeface="Calibri" panose="020F0502020204030204" pitchFamily="34" charset="0"/>
              </a:rPr>
              <a:t> = 1000, 1500, 1700, 2000 and 3000</a:t>
            </a:r>
          </a:p>
          <a:p>
            <a:pPr marL="742950" lvl="1"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shrinkage</a:t>
            </a:r>
            <a:r>
              <a:rPr lang="fr-FR" dirty="0">
                <a:latin typeface="Calibri" panose="020F0502020204030204" pitchFamily="34" charset="0"/>
                <a:cs typeface="Calibri" panose="020F0502020204030204" pitchFamily="34" charset="0"/>
              </a:rPr>
              <a:t> = 0.01, 0.02, 0.05, 0.001, 0.002 and 0.005</a:t>
            </a:r>
          </a:p>
          <a:p>
            <a:pPr marL="742950" lvl="1"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interaction.depth</a:t>
            </a:r>
            <a:r>
              <a:rPr lang="fr-FR" dirty="0">
                <a:latin typeface="Calibri" panose="020F0502020204030204" pitchFamily="34" charset="0"/>
                <a:cs typeface="Calibri" panose="020F0502020204030204" pitchFamily="34" charset="0"/>
              </a:rPr>
              <a:t> = 3, 5, 6, 8 and 10</a:t>
            </a:r>
          </a:p>
          <a:p>
            <a:pPr marL="742950" lvl="1" indent="-285750">
              <a:buFont typeface="Arial" panose="020B0604020202020204" pitchFamily="34" charset="0"/>
              <a:buChar char="•"/>
            </a:pPr>
            <a:endParaRPr lang="fr-FR"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fr-FR" dirty="0" err="1">
                <a:latin typeface="Calibri" panose="020F0502020204030204" pitchFamily="34" charset="0"/>
                <a:cs typeface="Calibri" panose="020F0502020204030204" pitchFamily="34" charset="0"/>
              </a:rPr>
              <a:t>n.minobsinnode</a:t>
            </a:r>
            <a:r>
              <a:rPr lang="fr-FR" dirty="0">
                <a:latin typeface="Calibri" panose="020F0502020204030204" pitchFamily="34" charset="0"/>
                <a:cs typeface="Calibri" panose="020F0502020204030204" pitchFamily="34" charset="0"/>
              </a:rPr>
              <a:t> = 2, 5, 10, 30, 50 and 70</a:t>
            </a:r>
          </a:p>
          <a:p>
            <a:pPr lvl="1"/>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Total </a:t>
            </a:r>
            <a:r>
              <a:rPr lang="fr-FR" dirty="0" err="1">
                <a:latin typeface="Calibri" panose="020F0502020204030204" pitchFamily="34" charset="0"/>
                <a:cs typeface="Calibri" panose="020F0502020204030204" pitchFamily="34" charset="0"/>
              </a:rPr>
              <a:t>number</a:t>
            </a:r>
            <a:r>
              <a:rPr lang="fr-FR" dirty="0">
                <a:latin typeface="Calibri" panose="020F0502020204030204" pitchFamily="34" charset="0"/>
                <a:cs typeface="Calibri" panose="020F0502020204030204" pitchFamily="34" charset="0"/>
              </a:rPr>
              <a:t> of </a:t>
            </a:r>
            <a:r>
              <a:rPr lang="fr-FR" dirty="0" err="1">
                <a:latin typeface="Calibri" panose="020F0502020204030204" pitchFamily="34" charset="0"/>
                <a:cs typeface="Calibri" panose="020F0502020204030204" pitchFamily="34" charset="0"/>
              </a:rPr>
              <a:t>models</a:t>
            </a:r>
            <a:r>
              <a:rPr lang="fr-FR" dirty="0">
                <a:latin typeface="Calibri" panose="020F0502020204030204" pitchFamily="34" charset="0"/>
                <a:cs typeface="Calibri" panose="020F0502020204030204" pitchFamily="34" charset="0"/>
              </a:rPr>
              <a:t> </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n.trees∗shrinkage∗interaction.depth∗n.minobsinnode</a:t>
            </a:r>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grpSp>
        <p:nvGrpSpPr>
          <p:cNvPr id="5" name="Groupe 9">
            <a:extLst>
              <a:ext uri="{FF2B5EF4-FFF2-40B4-BE49-F238E27FC236}">
                <a16:creationId xmlns:a16="http://schemas.microsoft.com/office/drawing/2014/main" id="{904B5A54-32C8-F45E-E1C3-70DD0CD38406}"/>
              </a:ext>
            </a:extLst>
          </p:cNvPr>
          <p:cNvGrpSpPr/>
          <p:nvPr/>
        </p:nvGrpSpPr>
        <p:grpSpPr>
          <a:xfrm>
            <a:off x="677662" y="2693329"/>
            <a:ext cx="2216521" cy="2399560"/>
            <a:chOff x="4765256" y="3784821"/>
            <a:chExt cx="1590624" cy="1797809"/>
          </a:xfrm>
        </p:grpSpPr>
        <p:pic>
          <p:nvPicPr>
            <p:cNvPr id="9" name="Image 11">
              <a:extLst>
                <a:ext uri="{FF2B5EF4-FFF2-40B4-BE49-F238E27FC236}">
                  <a16:creationId xmlns:a16="http://schemas.microsoft.com/office/drawing/2014/main" id="{1C26AB18-9047-B24E-97AD-506547262EEE}"/>
                </a:ext>
              </a:extLst>
            </p:cNvPr>
            <p:cNvPicPr>
              <a:picLocks noChangeAspect="1"/>
            </p:cNvPicPr>
            <p:nvPr/>
          </p:nvPicPr>
          <p:blipFill>
            <a:blip r:embed="rId5">
              <a:duotone>
                <a:schemeClr val="bg2">
                  <a:shade val="45000"/>
                  <a:satMod val="135000"/>
                </a:schemeClr>
                <a:prstClr val="white"/>
              </a:duotone>
            </a:blip>
            <a:stretch>
              <a:fillRect/>
            </a:stretch>
          </p:blipFill>
          <p:spPr>
            <a:xfrm>
              <a:off x="5652635" y="3794760"/>
              <a:ext cx="703245" cy="640080"/>
            </a:xfrm>
            <a:prstGeom prst="rect">
              <a:avLst/>
            </a:prstGeom>
          </p:spPr>
        </p:pic>
        <p:pic>
          <p:nvPicPr>
            <p:cNvPr id="11" name="Image 12">
              <a:extLst>
                <a:ext uri="{FF2B5EF4-FFF2-40B4-BE49-F238E27FC236}">
                  <a16:creationId xmlns:a16="http://schemas.microsoft.com/office/drawing/2014/main" id="{A31FBB38-3AD7-AC00-3444-40D6938E75BA}"/>
                </a:ext>
              </a:extLst>
            </p:cNvPr>
            <p:cNvPicPr>
              <a:picLocks noChangeAspect="1"/>
            </p:cNvPicPr>
            <p:nvPr/>
          </p:nvPicPr>
          <p:blipFill>
            <a:blip r:embed="rId6">
              <a:duotone>
                <a:schemeClr val="bg2">
                  <a:shade val="45000"/>
                  <a:satMod val="135000"/>
                </a:schemeClr>
                <a:prstClr val="white"/>
              </a:duotone>
            </a:blip>
            <a:stretch>
              <a:fillRect/>
            </a:stretch>
          </p:blipFill>
          <p:spPr>
            <a:xfrm>
              <a:off x="5219864" y="4370128"/>
              <a:ext cx="700008" cy="637135"/>
            </a:xfrm>
            <a:prstGeom prst="rect">
              <a:avLst/>
            </a:prstGeom>
          </p:spPr>
        </p:pic>
        <p:pic>
          <p:nvPicPr>
            <p:cNvPr id="17" name="Image 13">
              <a:extLst>
                <a:ext uri="{FF2B5EF4-FFF2-40B4-BE49-F238E27FC236}">
                  <a16:creationId xmlns:a16="http://schemas.microsoft.com/office/drawing/2014/main" id="{EF868F85-3186-A414-8CB8-E52AA40A16D4}"/>
                </a:ext>
              </a:extLst>
            </p:cNvPr>
            <p:cNvPicPr>
              <a:picLocks noChangeAspect="1"/>
            </p:cNvPicPr>
            <p:nvPr/>
          </p:nvPicPr>
          <p:blipFill>
            <a:blip r:embed="rId7"/>
            <a:stretch>
              <a:fillRect/>
            </a:stretch>
          </p:blipFill>
          <p:spPr>
            <a:xfrm>
              <a:off x="4765256" y="4906588"/>
              <a:ext cx="703245" cy="640080"/>
            </a:xfrm>
            <a:prstGeom prst="rect">
              <a:avLst/>
            </a:prstGeom>
          </p:spPr>
        </p:pic>
        <p:pic>
          <p:nvPicPr>
            <p:cNvPr id="18" name="Image 14">
              <a:extLst>
                <a:ext uri="{FF2B5EF4-FFF2-40B4-BE49-F238E27FC236}">
                  <a16:creationId xmlns:a16="http://schemas.microsoft.com/office/drawing/2014/main" id="{6E4243E8-20EE-A692-55B9-A5A40DEA71A5}"/>
                </a:ext>
              </a:extLst>
            </p:cNvPr>
            <p:cNvPicPr>
              <a:picLocks noChangeAspect="1"/>
            </p:cNvPicPr>
            <p:nvPr/>
          </p:nvPicPr>
          <p:blipFill>
            <a:blip r:embed="rId8">
              <a:duotone>
                <a:schemeClr val="bg2">
                  <a:shade val="45000"/>
                  <a:satMod val="135000"/>
                </a:schemeClr>
                <a:prstClr val="white"/>
              </a:duotone>
            </a:blip>
            <a:stretch>
              <a:fillRect/>
            </a:stretch>
          </p:blipFill>
          <p:spPr>
            <a:xfrm>
              <a:off x="5652635" y="4942550"/>
              <a:ext cx="703245" cy="640080"/>
            </a:xfrm>
            <a:prstGeom prst="rect">
              <a:avLst/>
            </a:prstGeom>
          </p:spPr>
        </p:pic>
        <p:pic>
          <p:nvPicPr>
            <p:cNvPr id="19" name="Image 15">
              <a:extLst>
                <a:ext uri="{FF2B5EF4-FFF2-40B4-BE49-F238E27FC236}">
                  <a16:creationId xmlns:a16="http://schemas.microsoft.com/office/drawing/2014/main" id="{FA349B0B-A4A7-E116-69BE-1338CAC86D23}"/>
                </a:ext>
              </a:extLst>
            </p:cNvPr>
            <p:cNvPicPr>
              <a:picLocks noChangeAspect="1"/>
            </p:cNvPicPr>
            <p:nvPr/>
          </p:nvPicPr>
          <p:blipFill>
            <a:blip r:embed="rId9">
              <a:duotone>
                <a:schemeClr val="bg2">
                  <a:shade val="45000"/>
                  <a:satMod val="135000"/>
                </a:schemeClr>
                <a:prstClr val="white"/>
              </a:duotone>
            </a:blip>
            <a:stretch>
              <a:fillRect/>
            </a:stretch>
          </p:blipFill>
          <p:spPr>
            <a:xfrm>
              <a:off x="4848022" y="3784821"/>
              <a:ext cx="703245" cy="640080"/>
            </a:xfrm>
            <a:prstGeom prst="rect">
              <a:avLst/>
            </a:prstGeom>
          </p:spPr>
        </p:pic>
      </p:grpSp>
      <p:sp>
        <p:nvSpPr>
          <p:cNvPr id="23" name="TextBox 22">
            <a:extLst>
              <a:ext uri="{FF2B5EF4-FFF2-40B4-BE49-F238E27FC236}">
                <a16:creationId xmlns:a16="http://schemas.microsoft.com/office/drawing/2014/main" id="{5A411958-0E6E-074B-E399-F5195A24275E}"/>
              </a:ext>
            </a:extLst>
          </p:cNvPr>
          <p:cNvSpPr txBox="1"/>
          <p:nvPr/>
        </p:nvSpPr>
        <p:spPr>
          <a:xfrm>
            <a:off x="671603" y="5280832"/>
            <a:ext cx="3030462" cy="646331"/>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Generalized Boosted regression Models (GBM) </a:t>
            </a:r>
          </a:p>
        </p:txBody>
      </p:sp>
      <p:sp>
        <p:nvSpPr>
          <p:cNvPr id="25" name="ZoneTexte 9">
            <a:extLst>
              <a:ext uri="{FF2B5EF4-FFF2-40B4-BE49-F238E27FC236}">
                <a16:creationId xmlns:a16="http://schemas.microsoft.com/office/drawing/2014/main" id="{5B7032ED-C5C9-6F26-9E0A-ABFD5B0AF82B}"/>
              </a:ext>
            </a:extLst>
          </p:cNvPr>
          <p:cNvSpPr txBox="1"/>
          <p:nvPr/>
        </p:nvSpPr>
        <p:spPr>
          <a:xfrm>
            <a:off x="334782" y="865844"/>
            <a:ext cx="4884145" cy="400110"/>
          </a:xfrm>
          <a:prstGeom prst="rect">
            <a:avLst/>
          </a:prstGeom>
          <a:noFill/>
        </p:spPr>
        <p:txBody>
          <a:bodyPr wrap="square" rtlCol="0">
            <a:spAutoFit/>
          </a:bodyPr>
          <a:lstStyle/>
          <a:p>
            <a:r>
              <a:rPr lang="fr-FR" sz="2000" b="1" dirty="0"/>
              <a:t>6.	Model </a:t>
            </a:r>
            <a:r>
              <a:rPr lang="fr-FR" sz="2000" b="1" dirty="0" err="1"/>
              <a:t>fitting</a:t>
            </a:r>
            <a:r>
              <a:rPr lang="fr-FR" sz="2000" b="1" dirty="0"/>
              <a:t> and calibration </a:t>
            </a:r>
          </a:p>
        </p:txBody>
      </p:sp>
      <p:sp>
        <p:nvSpPr>
          <p:cNvPr id="7" name="TextBox 6">
            <a:extLst>
              <a:ext uri="{FF2B5EF4-FFF2-40B4-BE49-F238E27FC236}">
                <a16:creationId xmlns:a16="http://schemas.microsoft.com/office/drawing/2014/main" id="{3E021A6A-B1CF-7641-C191-F9F5253AC750}"/>
              </a:ext>
            </a:extLst>
          </p:cNvPr>
          <p:cNvSpPr txBox="1"/>
          <p:nvPr/>
        </p:nvSpPr>
        <p:spPr>
          <a:xfrm>
            <a:off x="430375" y="2088083"/>
            <a:ext cx="3712468" cy="369332"/>
          </a:xfrm>
          <a:prstGeom prst="rect">
            <a:avLst/>
          </a:prstGeom>
          <a:noFill/>
        </p:spPr>
        <p:txBody>
          <a:bodyPr wrap="square">
            <a:spAutoFit/>
          </a:bodyPr>
          <a:lstStyle/>
          <a:p>
            <a:r>
              <a:rPr lang="fr-FR" b="1" dirty="0">
                <a:solidFill>
                  <a:srgbClr val="0D0D0D"/>
                </a:solidFill>
                <a:highlight>
                  <a:srgbClr val="FFFFFF"/>
                </a:highlight>
                <a:latin typeface="Calibri" panose="020F0502020204030204" pitchFamily="34" charset="0"/>
                <a:cs typeface="Calibri" panose="020F0502020204030204" pitchFamily="34" charset="0"/>
              </a:rPr>
              <a:t>Machine </a:t>
            </a:r>
            <a:r>
              <a:rPr lang="fr-FR" b="1" dirty="0" err="1">
                <a:solidFill>
                  <a:srgbClr val="0D0D0D"/>
                </a:solidFill>
                <a:highlight>
                  <a:srgbClr val="FFFFFF"/>
                </a:highlight>
                <a:latin typeface="Calibri" panose="020F0502020204030204" pitchFamily="34" charset="0"/>
                <a:cs typeface="Calibri" panose="020F0502020204030204" pitchFamily="34" charset="0"/>
              </a:rPr>
              <a:t>learning</a:t>
            </a:r>
            <a:r>
              <a:rPr lang="fr-FR" b="1" dirty="0">
                <a:solidFill>
                  <a:srgbClr val="0D0D0D"/>
                </a:solidFill>
                <a:highlight>
                  <a:srgbClr val="FFFFFF"/>
                </a:highlight>
                <a:latin typeface="Calibri" panose="020F0502020204030204" pitchFamily="34" charset="0"/>
                <a:cs typeface="Calibri" panose="020F0502020204030204" pitchFamily="34" charset="0"/>
              </a:rPr>
              <a:t> </a:t>
            </a:r>
            <a:r>
              <a:rPr lang="fr-FR" b="1" dirty="0" err="1">
                <a:solidFill>
                  <a:srgbClr val="0D0D0D"/>
                </a:solidFill>
                <a:highlight>
                  <a:srgbClr val="FFFFFF"/>
                </a:highlight>
                <a:latin typeface="Calibri" panose="020F0502020204030204" pitchFamily="34" charset="0"/>
                <a:cs typeface="Calibri" panose="020F0502020204030204" pitchFamily="34" charset="0"/>
              </a:rPr>
              <a:t>algorithms</a:t>
            </a:r>
            <a:endParaRPr lang="fr-FR" b="1" dirty="0">
              <a:solidFill>
                <a:srgbClr val="0D0D0D"/>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7795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25</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grpSp>
        <p:nvGrpSpPr>
          <p:cNvPr id="2" name="Groupe 9">
            <a:extLst>
              <a:ext uri="{FF2B5EF4-FFF2-40B4-BE49-F238E27FC236}">
                <a16:creationId xmlns:a16="http://schemas.microsoft.com/office/drawing/2014/main" id="{A72D396A-96B2-E890-E391-2B8B07EAECD0}"/>
              </a:ext>
            </a:extLst>
          </p:cNvPr>
          <p:cNvGrpSpPr/>
          <p:nvPr/>
        </p:nvGrpSpPr>
        <p:grpSpPr>
          <a:xfrm>
            <a:off x="677662" y="2693329"/>
            <a:ext cx="2216521" cy="2399560"/>
            <a:chOff x="4765256" y="3784821"/>
            <a:chExt cx="1590624" cy="1797809"/>
          </a:xfrm>
        </p:grpSpPr>
        <p:pic>
          <p:nvPicPr>
            <p:cNvPr id="4" name="Image 11">
              <a:extLst>
                <a:ext uri="{FF2B5EF4-FFF2-40B4-BE49-F238E27FC236}">
                  <a16:creationId xmlns:a16="http://schemas.microsoft.com/office/drawing/2014/main" id="{6CF19120-7318-7AA7-8EF6-290173435B46}"/>
                </a:ext>
              </a:extLst>
            </p:cNvPr>
            <p:cNvPicPr>
              <a:picLocks noChangeAspect="1"/>
            </p:cNvPicPr>
            <p:nvPr/>
          </p:nvPicPr>
          <p:blipFill>
            <a:blip r:embed="rId3">
              <a:duotone>
                <a:schemeClr val="bg2">
                  <a:shade val="45000"/>
                  <a:satMod val="135000"/>
                </a:schemeClr>
                <a:prstClr val="white"/>
              </a:duotone>
            </a:blip>
            <a:stretch>
              <a:fillRect/>
            </a:stretch>
          </p:blipFill>
          <p:spPr>
            <a:xfrm>
              <a:off x="5652635" y="3794760"/>
              <a:ext cx="703245" cy="640080"/>
            </a:xfrm>
            <a:prstGeom prst="rect">
              <a:avLst/>
            </a:prstGeom>
          </p:spPr>
        </p:pic>
        <p:pic>
          <p:nvPicPr>
            <p:cNvPr id="5" name="Image 12">
              <a:extLst>
                <a:ext uri="{FF2B5EF4-FFF2-40B4-BE49-F238E27FC236}">
                  <a16:creationId xmlns:a16="http://schemas.microsoft.com/office/drawing/2014/main" id="{459AF7D8-B18A-547F-5F8F-810A2D0FB5D9}"/>
                </a:ext>
              </a:extLst>
            </p:cNvPr>
            <p:cNvPicPr>
              <a:picLocks noChangeAspect="1"/>
            </p:cNvPicPr>
            <p:nvPr/>
          </p:nvPicPr>
          <p:blipFill>
            <a:blip r:embed="rId4">
              <a:duotone>
                <a:schemeClr val="bg2">
                  <a:shade val="45000"/>
                  <a:satMod val="135000"/>
                </a:schemeClr>
                <a:prstClr val="white"/>
              </a:duotone>
            </a:blip>
            <a:stretch>
              <a:fillRect/>
            </a:stretch>
          </p:blipFill>
          <p:spPr>
            <a:xfrm>
              <a:off x="5219864" y="4370128"/>
              <a:ext cx="700008" cy="637135"/>
            </a:xfrm>
            <a:prstGeom prst="rect">
              <a:avLst/>
            </a:prstGeom>
          </p:spPr>
        </p:pic>
        <p:pic>
          <p:nvPicPr>
            <p:cNvPr id="6" name="Image 13">
              <a:extLst>
                <a:ext uri="{FF2B5EF4-FFF2-40B4-BE49-F238E27FC236}">
                  <a16:creationId xmlns:a16="http://schemas.microsoft.com/office/drawing/2014/main" id="{614695C5-CA18-2142-A824-91E96FE896C5}"/>
                </a:ext>
              </a:extLst>
            </p:cNvPr>
            <p:cNvPicPr>
              <a:picLocks noChangeAspect="1"/>
            </p:cNvPicPr>
            <p:nvPr/>
          </p:nvPicPr>
          <p:blipFill>
            <a:blip r:embed="rId5">
              <a:duotone>
                <a:schemeClr val="bg2">
                  <a:shade val="45000"/>
                  <a:satMod val="135000"/>
                </a:schemeClr>
                <a:prstClr val="white"/>
              </a:duotone>
            </a:blip>
            <a:stretch>
              <a:fillRect/>
            </a:stretch>
          </p:blipFill>
          <p:spPr>
            <a:xfrm>
              <a:off x="4765256" y="4906588"/>
              <a:ext cx="703245" cy="640080"/>
            </a:xfrm>
            <a:prstGeom prst="rect">
              <a:avLst/>
            </a:prstGeom>
          </p:spPr>
        </p:pic>
        <p:pic>
          <p:nvPicPr>
            <p:cNvPr id="11" name="Image 14">
              <a:extLst>
                <a:ext uri="{FF2B5EF4-FFF2-40B4-BE49-F238E27FC236}">
                  <a16:creationId xmlns:a16="http://schemas.microsoft.com/office/drawing/2014/main" id="{B3C0D4D0-7F42-776B-019A-82BB22098FDE}"/>
                </a:ext>
              </a:extLst>
            </p:cNvPr>
            <p:cNvPicPr>
              <a:picLocks noChangeAspect="1"/>
            </p:cNvPicPr>
            <p:nvPr/>
          </p:nvPicPr>
          <p:blipFill>
            <a:blip r:embed="rId6"/>
            <a:stretch>
              <a:fillRect/>
            </a:stretch>
          </p:blipFill>
          <p:spPr>
            <a:xfrm>
              <a:off x="5652635" y="4942550"/>
              <a:ext cx="703245" cy="640080"/>
            </a:xfrm>
            <a:prstGeom prst="rect">
              <a:avLst/>
            </a:prstGeom>
          </p:spPr>
        </p:pic>
        <p:pic>
          <p:nvPicPr>
            <p:cNvPr id="17" name="Image 15">
              <a:extLst>
                <a:ext uri="{FF2B5EF4-FFF2-40B4-BE49-F238E27FC236}">
                  <a16:creationId xmlns:a16="http://schemas.microsoft.com/office/drawing/2014/main" id="{FD08305A-DD3D-3D72-7C2E-98E2D8C0EFAB}"/>
                </a:ext>
              </a:extLst>
            </p:cNvPr>
            <p:cNvPicPr>
              <a:picLocks noChangeAspect="1"/>
            </p:cNvPicPr>
            <p:nvPr/>
          </p:nvPicPr>
          <p:blipFill>
            <a:blip r:embed="rId7">
              <a:duotone>
                <a:schemeClr val="bg2">
                  <a:shade val="45000"/>
                  <a:satMod val="135000"/>
                </a:schemeClr>
                <a:prstClr val="white"/>
              </a:duotone>
            </a:blip>
            <a:stretch>
              <a:fillRect/>
            </a:stretch>
          </p:blipFill>
          <p:spPr>
            <a:xfrm>
              <a:off x="4848022" y="3784821"/>
              <a:ext cx="703245" cy="640080"/>
            </a:xfrm>
            <a:prstGeom prst="rect">
              <a:avLst/>
            </a:prstGeom>
          </p:spPr>
        </p:pic>
      </p:grpSp>
      <p:sp>
        <p:nvSpPr>
          <p:cNvPr id="20" name="TextBox 19">
            <a:extLst>
              <a:ext uri="{FF2B5EF4-FFF2-40B4-BE49-F238E27FC236}">
                <a16:creationId xmlns:a16="http://schemas.microsoft.com/office/drawing/2014/main" id="{40C8A101-217F-B32A-C07F-AF1D426FB115}"/>
              </a:ext>
            </a:extLst>
          </p:cNvPr>
          <p:cNvSpPr txBox="1"/>
          <p:nvPr/>
        </p:nvSpPr>
        <p:spPr>
          <a:xfrm>
            <a:off x="671603" y="5280832"/>
            <a:ext cx="3674450" cy="369332"/>
          </a:xfrm>
          <a:prstGeom prst="rect">
            <a:avLst/>
          </a:prstGeom>
          <a:noFill/>
        </p:spPr>
        <p:txBody>
          <a:bodyPr wrap="square">
            <a:spAutoFit/>
          </a:bodyPr>
          <a:lstStyle/>
          <a:p>
            <a:r>
              <a:rPr lang="fr-FR" dirty="0" err="1">
                <a:latin typeface="Calibri" panose="020F0502020204030204" pitchFamily="34" charset="0"/>
                <a:cs typeface="Calibri" panose="020F0502020204030204" pitchFamily="34" charset="0"/>
              </a:rPr>
              <a:t>Artificial</a:t>
            </a:r>
            <a:r>
              <a:rPr lang="fr-FR" dirty="0">
                <a:latin typeface="Calibri" panose="020F0502020204030204" pitchFamily="34" charset="0"/>
                <a:cs typeface="Calibri" panose="020F0502020204030204" pitchFamily="34" charset="0"/>
              </a:rPr>
              <a:t> Neural Networks (ANN)</a:t>
            </a:r>
          </a:p>
        </p:txBody>
      </p:sp>
      <p:sp>
        <p:nvSpPr>
          <p:cNvPr id="32" name="TextBox 31">
            <a:extLst>
              <a:ext uri="{FF2B5EF4-FFF2-40B4-BE49-F238E27FC236}">
                <a16:creationId xmlns:a16="http://schemas.microsoft.com/office/drawing/2014/main" id="{6D8F06DB-CD6F-CF1A-532A-39962433CC3E}"/>
              </a:ext>
            </a:extLst>
          </p:cNvPr>
          <p:cNvSpPr txBox="1"/>
          <p:nvPr/>
        </p:nvSpPr>
        <p:spPr>
          <a:xfrm>
            <a:off x="4383157" y="2218592"/>
            <a:ext cx="6226864" cy="1754326"/>
          </a:xfrm>
          <a:prstGeom prst="rect">
            <a:avLst/>
          </a:prstGeom>
          <a:noFill/>
        </p:spPr>
        <p:txBody>
          <a:bodyPr wrap="square">
            <a:spAutoFit/>
          </a:bodyPr>
          <a:lstStyle/>
          <a:p>
            <a:r>
              <a:rPr lang="fr-FR" i="1" dirty="0" err="1">
                <a:effectLst/>
                <a:latin typeface="Calibri" panose="020F0502020204030204" pitchFamily="34" charset="0"/>
                <a:ea typeface="Calibri" panose="020F0502020204030204" pitchFamily="34" charset="0"/>
                <a:cs typeface="Calibri" panose="020F0502020204030204" pitchFamily="34" charset="0"/>
              </a:rPr>
              <a:t>keras</a:t>
            </a:r>
            <a:r>
              <a:rPr lang="fr-FR" i="1" dirty="0">
                <a:effectLst/>
                <a:latin typeface="Calibri" panose="020F0502020204030204" pitchFamily="34" charset="0"/>
                <a:ea typeface="Calibri" panose="020F0502020204030204" pitchFamily="34" charset="0"/>
                <a:cs typeface="Calibri" panose="020F0502020204030204" pitchFamily="34" charset="0"/>
              </a:rPr>
              <a:t> (</a:t>
            </a:r>
            <a:r>
              <a:rPr lang="fr-FR" dirty="0">
                <a:effectLst/>
                <a:latin typeface="Calibri" panose="020F0502020204030204" pitchFamily="34" charset="0"/>
                <a:ea typeface="Calibri" panose="020F0502020204030204" pitchFamily="34" charset="0"/>
                <a:cs typeface="Calibri" panose="020F0502020204030204" pitchFamily="34" charset="0"/>
              </a:rPr>
              <a:t>Kalinowski et al., 2024)</a:t>
            </a:r>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r>
              <a:rPr lang="fr-FR" dirty="0" err="1">
                <a:latin typeface="Calibri" panose="020F0502020204030204" pitchFamily="34" charset="0"/>
                <a:cs typeface="Calibri" panose="020F0502020204030204" pitchFamily="34" charset="0"/>
              </a:rPr>
              <a:t>Sequential</a:t>
            </a:r>
            <a:r>
              <a:rPr lang="fr-FR" dirty="0">
                <a:latin typeface="Calibri" panose="020F0502020204030204" pitchFamily="34" charset="0"/>
                <a:cs typeface="Calibri" panose="020F0502020204030204" pitchFamily="34" charset="0"/>
              </a:rPr>
              <a:t> architecture</a:t>
            </a:r>
          </a:p>
          <a:p>
            <a:endParaRPr lang="fr-FR" dirty="0">
              <a:latin typeface="Calibri" panose="020F0502020204030204" pitchFamily="34" charset="0"/>
              <a:ea typeface="Calibri" panose="020F0502020204030204" pitchFamily="34" charset="0"/>
              <a:cs typeface="Calibri" panose="020F0502020204030204" pitchFamily="34" charset="0"/>
            </a:endParaRPr>
          </a:p>
          <a:p>
            <a:endParaRPr lang="fr-FR" dirty="0">
              <a:effectLst/>
              <a:latin typeface="Calibri" panose="020F0502020204030204" pitchFamily="34" charset="0"/>
              <a:ea typeface="Calibri" panose="020F0502020204030204" pitchFamily="34" charset="0"/>
              <a:cs typeface="Calibri" panose="020F0502020204030204" pitchFamily="34" charset="0"/>
            </a:endParaRPr>
          </a:p>
          <a:p>
            <a:r>
              <a:rPr lang="fr-FR" dirty="0">
                <a:latin typeface="Calibri" panose="020F0502020204030204" pitchFamily="34" charset="0"/>
                <a:ea typeface="Calibri" panose="020F0502020204030204" pitchFamily="34" charset="0"/>
                <a:cs typeface="Calibri" panose="020F0502020204030204" pitchFamily="34" charset="0"/>
              </a:rPr>
              <a:t>Activation </a:t>
            </a:r>
            <a:r>
              <a:rPr lang="fr-FR" dirty="0" err="1">
                <a:latin typeface="Calibri" panose="020F0502020204030204" pitchFamily="34" charset="0"/>
                <a:ea typeface="Calibri" panose="020F0502020204030204" pitchFamily="34" charset="0"/>
                <a:cs typeface="Calibri" panose="020F0502020204030204" pitchFamily="34" charset="0"/>
              </a:rPr>
              <a:t>function</a:t>
            </a:r>
            <a:r>
              <a:rPr lang="fr-FR" dirty="0">
                <a:latin typeface="Calibri" panose="020F0502020204030204" pitchFamily="34" charset="0"/>
                <a:ea typeface="Calibri" panose="020F0502020204030204" pitchFamily="34" charset="0"/>
                <a:cs typeface="Calibri" panose="020F0502020204030204" pitchFamily="34" charset="0"/>
              </a:rPr>
              <a:t> </a:t>
            </a:r>
            <a:r>
              <a:rPr lang="fr-FR" dirty="0">
                <a:effectLst/>
                <a:latin typeface="Calibri" panose="020F0502020204030204" pitchFamily="34" charset="0"/>
                <a:ea typeface="Calibri" panose="020F0502020204030204" pitchFamily="34" charset="0"/>
                <a:cs typeface="Calibri" panose="020F0502020204030204" pitchFamily="34" charset="0"/>
              </a:rPr>
              <a:t>=  </a:t>
            </a:r>
            <a:r>
              <a:rPr lang="fr-FR" i="1" dirty="0" err="1">
                <a:effectLst/>
                <a:latin typeface="Calibri" panose="020F0502020204030204" pitchFamily="34" charset="0"/>
                <a:ea typeface="Calibri" panose="020F0502020204030204" pitchFamily="34" charset="0"/>
                <a:cs typeface="Calibri" panose="020F0502020204030204" pitchFamily="34" charset="0"/>
              </a:rPr>
              <a:t>ReLU</a:t>
            </a:r>
            <a:endParaRPr lang="fr-FR" i="1"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0242" name="Picture 2">
            <a:extLst>
              <a:ext uri="{FF2B5EF4-FFF2-40B4-BE49-F238E27FC236}">
                <a16:creationId xmlns:a16="http://schemas.microsoft.com/office/drawing/2014/main" id="{276FF30A-D829-9EC8-4059-B6D64D0FFC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2509" y="2057003"/>
            <a:ext cx="3446486" cy="212697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B87D717-BBF3-8309-4A2A-A7ECB31B8D11}"/>
              </a:ext>
            </a:extLst>
          </p:cNvPr>
          <p:cNvSpPr txBox="1"/>
          <p:nvPr/>
        </p:nvSpPr>
        <p:spPr>
          <a:xfrm>
            <a:off x="4383157" y="4656559"/>
            <a:ext cx="7394713" cy="923330"/>
          </a:xfrm>
          <a:prstGeom prst="rect">
            <a:avLst/>
          </a:prstGeom>
          <a:noFill/>
        </p:spPr>
        <p:txBody>
          <a:bodyPr wrap="square">
            <a:spAutoFit/>
          </a:bodyPr>
          <a:lstStyle/>
          <a:p>
            <a:r>
              <a:rPr lang="fr-FR" dirty="0" err="1"/>
              <a:t>ANN_tune_AB_tot</a:t>
            </a:r>
            <a:r>
              <a:rPr lang="fr-FR" dirty="0"/>
              <a:t> %&gt;% </a:t>
            </a:r>
            <a:r>
              <a:rPr lang="fr-FR" dirty="0" err="1"/>
              <a:t>keras</a:t>
            </a:r>
            <a:r>
              <a:rPr lang="fr-FR" dirty="0"/>
              <a:t>::compile(</a:t>
            </a:r>
            <a:r>
              <a:rPr lang="fr-FR" dirty="0" err="1"/>
              <a:t>loss</a:t>
            </a:r>
            <a:r>
              <a:rPr lang="fr-FR" dirty="0"/>
              <a:t> = '</a:t>
            </a:r>
            <a:r>
              <a:rPr lang="fr-FR" dirty="0" err="1"/>
              <a:t>mse</a:t>
            </a:r>
            <a:r>
              <a:rPr lang="fr-FR" dirty="0"/>
              <a:t>',                   					</a:t>
            </a:r>
            <a:r>
              <a:rPr lang="fr-FR" dirty="0" err="1"/>
              <a:t>optimizer</a:t>
            </a:r>
            <a:r>
              <a:rPr lang="fr-FR" dirty="0"/>
              <a:t> = '</a:t>
            </a:r>
            <a:r>
              <a:rPr lang="fr-FR" dirty="0" err="1"/>
              <a:t>rmsprop</a:t>
            </a:r>
            <a:r>
              <a:rPr lang="fr-FR" dirty="0"/>
              <a:t>',                  				</a:t>
            </a:r>
            <a:r>
              <a:rPr lang="fr-FR" dirty="0" err="1"/>
              <a:t>metrics</a:t>
            </a:r>
            <a:r>
              <a:rPr lang="fr-FR" dirty="0"/>
              <a:t> = '</a:t>
            </a:r>
            <a:r>
              <a:rPr lang="fr-FR" dirty="0" err="1"/>
              <a:t>mae</a:t>
            </a:r>
            <a:r>
              <a:rPr lang="fr-FR" dirty="0"/>
              <a:t>')</a:t>
            </a:r>
          </a:p>
        </p:txBody>
      </p:sp>
      <p:sp>
        <p:nvSpPr>
          <p:cNvPr id="36" name="TextBox 35">
            <a:extLst>
              <a:ext uri="{FF2B5EF4-FFF2-40B4-BE49-F238E27FC236}">
                <a16:creationId xmlns:a16="http://schemas.microsoft.com/office/drawing/2014/main" id="{E31D3023-61CB-2A82-249A-0A058708CB86}"/>
              </a:ext>
            </a:extLst>
          </p:cNvPr>
          <p:cNvSpPr txBox="1"/>
          <p:nvPr/>
        </p:nvSpPr>
        <p:spPr>
          <a:xfrm>
            <a:off x="4346053" y="6008549"/>
            <a:ext cx="6142382" cy="369332"/>
          </a:xfrm>
          <a:prstGeom prst="rect">
            <a:avLst/>
          </a:prstGeom>
          <a:noFill/>
        </p:spPr>
        <p:txBody>
          <a:bodyPr wrap="square">
            <a:spAutoFit/>
          </a:bodyPr>
          <a:lstStyle/>
          <a:p>
            <a:r>
              <a:rPr lang="fr-FR" i="1" dirty="0" err="1">
                <a:effectLst/>
                <a:latin typeface="Calibri" panose="020F0502020204030204" pitchFamily="34" charset="0"/>
                <a:ea typeface="Calibri" panose="020F0502020204030204" pitchFamily="34" charset="0"/>
                <a:cs typeface="Calibri" panose="020F0502020204030204" pitchFamily="34" charset="0"/>
              </a:rPr>
              <a:t>epochs</a:t>
            </a:r>
            <a:r>
              <a:rPr lang="fr-FR" dirty="0">
                <a:effectLst/>
                <a:latin typeface="Calibri" panose="020F0502020204030204" pitchFamily="34" charset="0"/>
                <a:ea typeface="Calibri" panose="020F0502020204030204" pitchFamily="34" charset="0"/>
                <a:cs typeface="Calibri" panose="020F0502020204030204" pitchFamily="34" charset="0"/>
              </a:rPr>
              <a:t> = 100, </a:t>
            </a:r>
            <a:r>
              <a:rPr lang="fr-FR" i="1" dirty="0" err="1">
                <a:effectLst/>
                <a:latin typeface="Calibri" panose="020F0502020204030204" pitchFamily="34" charset="0"/>
                <a:ea typeface="Calibri" panose="020F0502020204030204" pitchFamily="34" charset="0"/>
                <a:cs typeface="Calibri" panose="020F0502020204030204" pitchFamily="34" charset="0"/>
              </a:rPr>
              <a:t>batch_size</a:t>
            </a:r>
            <a:r>
              <a:rPr lang="fr-FR" dirty="0">
                <a:effectLst/>
                <a:latin typeface="Calibri" panose="020F0502020204030204" pitchFamily="34" charset="0"/>
                <a:ea typeface="Calibri" panose="020F0502020204030204" pitchFamily="34" charset="0"/>
                <a:cs typeface="Calibri" panose="020F0502020204030204" pitchFamily="34" charset="0"/>
              </a:rPr>
              <a:t> = 64, </a:t>
            </a:r>
            <a:r>
              <a:rPr lang="fr-FR" i="1" dirty="0" err="1">
                <a:effectLst/>
                <a:latin typeface="Calibri" panose="020F0502020204030204" pitchFamily="34" charset="0"/>
                <a:ea typeface="Calibri" panose="020F0502020204030204" pitchFamily="34" charset="0"/>
                <a:cs typeface="Calibri" panose="020F0502020204030204" pitchFamily="34" charset="0"/>
              </a:rPr>
              <a:t>validation_split</a:t>
            </a:r>
            <a:r>
              <a:rPr lang="fr-FR" dirty="0">
                <a:effectLst/>
                <a:latin typeface="Calibri" panose="020F0502020204030204" pitchFamily="34" charset="0"/>
                <a:ea typeface="Calibri" panose="020F0502020204030204" pitchFamily="34" charset="0"/>
                <a:cs typeface="Calibri" panose="020F0502020204030204" pitchFamily="34" charset="0"/>
              </a:rPr>
              <a:t>  = 0.2. </a:t>
            </a:r>
          </a:p>
        </p:txBody>
      </p:sp>
      <p:sp>
        <p:nvSpPr>
          <p:cNvPr id="38" name="ZoneTexte 9">
            <a:extLst>
              <a:ext uri="{FF2B5EF4-FFF2-40B4-BE49-F238E27FC236}">
                <a16:creationId xmlns:a16="http://schemas.microsoft.com/office/drawing/2014/main" id="{F7086670-4DA1-EC4D-D7F0-4881E926D3F9}"/>
              </a:ext>
            </a:extLst>
          </p:cNvPr>
          <p:cNvSpPr txBox="1"/>
          <p:nvPr/>
        </p:nvSpPr>
        <p:spPr>
          <a:xfrm>
            <a:off x="334782" y="865844"/>
            <a:ext cx="4884145" cy="400110"/>
          </a:xfrm>
          <a:prstGeom prst="rect">
            <a:avLst/>
          </a:prstGeom>
          <a:noFill/>
        </p:spPr>
        <p:txBody>
          <a:bodyPr wrap="square" rtlCol="0">
            <a:spAutoFit/>
          </a:bodyPr>
          <a:lstStyle/>
          <a:p>
            <a:r>
              <a:rPr lang="fr-FR" sz="2000" b="1" dirty="0"/>
              <a:t>6.	Model </a:t>
            </a:r>
            <a:r>
              <a:rPr lang="fr-FR" sz="2000" b="1" dirty="0" err="1"/>
              <a:t>fitting</a:t>
            </a:r>
            <a:r>
              <a:rPr lang="fr-FR" sz="2000" b="1" dirty="0"/>
              <a:t> and calibration </a:t>
            </a:r>
          </a:p>
        </p:txBody>
      </p:sp>
      <p:sp>
        <p:nvSpPr>
          <p:cNvPr id="7" name="TextBox 6">
            <a:extLst>
              <a:ext uri="{FF2B5EF4-FFF2-40B4-BE49-F238E27FC236}">
                <a16:creationId xmlns:a16="http://schemas.microsoft.com/office/drawing/2014/main" id="{C509D5DF-DBA0-1723-4F3B-C624D7B5375B}"/>
              </a:ext>
            </a:extLst>
          </p:cNvPr>
          <p:cNvSpPr txBox="1"/>
          <p:nvPr/>
        </p:nvSpPr>
        <p:spPr>
          <a:xfrm>
            <a:off x="430375" y="2088083"/>
            <a:ext cx="3712468" cy="369332"/>
          </a:xfrm>
          <a:prstGeom prst="rect">
            <a:avLst/>
          </a:prstGeom>
          <a:noFill/>
        </p:spPr>
        <p:txBody>
          <a:bodyPr wrap="square">
            <a:spAutoFit/>
          </a:bodyPr>
          <a:lstStyle/>
          <a:p>
            <a:r>
              <a:rPr lang="fr-FR" b="1" dirty="0">
                <a:solidFill>
                  <a:srgbClr val="0D0D0D"/>
                </a:solidFill>
                <a:highlight>
                  <a:srgbClr val="FFFFFF"/>
                </a:highlight>
                <a:latin typeface="Calibri" panose="020F0502020204030204" pitchFamily="34" charset="0"/>
                <a:cs typeface="Calibri" panose="020F0502020204030204" pitchFamily="34" charset="0"/>
              </a:rPr>
              <a:t>Machine </a:t>
            </a:r>
            <a:r>
              <a:rPr lang="fr-FR" b="1" dirty="0" err="1">
                <a:solidFill>
                  <a:srgbClr val="0D0D0D"/>
                </a:solidFill>
                <a:highlight>
                  <a:srgbClr val="FFFFFF"/>
                </a:highlight>
                <a:latin typeface="Calibri" panose="020F0502020204030204" pitchFamily="34" charset="0"/>
                <a:cs typeface="Calibri" panose="020F0502020204030204" pitchFamily="34" charset="0"/>
              </a:rPr>
              <a:t>learning</a:t>
            </a:r>
            <a:r>
              <a:rPr lang="fr-FR" b="1" dirty="0">
                <a:solidFill>
                  <a:srgbClr val="0D0D0D"/>
                </a:solidFill>
                <a:highlight>
                  <a:srgbClr val="FFFFFF"/>
                </a:highlight>
                <a:latin typeface="Calibri" panose="020F0502020204030204" pitchFamily="34" charset="0"/>
                <a:cs typeface="Calibri" panose="020F0502020204030204" pitchFamily="34" charset="0"/>
              </a:rPr>
              <a:t> </a:t>
            </a:r>
            <a:r>
              <a:rPr lang="fr-FR" b="1" dirty="0" err="1">
                <a:solidFill>
                  <a:srgbClr val="0D0D0D"/>
                </a:solidFill>
                <a:highlight>
                  <a:srgbClr val="FFFFFF"/>
                </a:highlight>
                <a:latin typeface="Calibri" panose="020F0502020204030204" pitchFamily="34" charset="0"/>
                <a:cs typeface="Calibri" panose="020F0502020204030204" pitchFamily="34" charset="0"/>
              </a:rPr>
              <a:t>algorithms</a:t>
            </a:r>
            <a:endParaRPr lang="fr-FR" b="1" dirty="0">
              <a:solidFill>
                <a:srgbClr val="0D0D0D"/>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604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26</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sp>
        <p:nvSpPr>
          <p:cNvPr id="9" name="ZoneTexte 8">
            <a:extLst>
              <a:ext uri="{FF2B5EF4-FFF2-40B4-BE49-F238E27FC236}">
                <a16:creationId xmlns:a16="http://schemas.microsoft.com/office/drawing/2014/main" id="{5A3FCC75-AA76-B788-955A-9499CA630331}"/>
              </a:ext>
            </a:extLst>
          </p:cNvPr>
          <p:cNvSpPr txBox="1"/>
          <p:nvPr/>
        </p:nvSpPr>
        <p:spPr>
          <a:xfrm>
            <a:off x="4383157" y="1951672"/>
            <a:ext cx="7297807" cy="3139321"/>
          </a:xfrm>
          <a:prstGeom prst="rect">
            <a:avLst/>
          </a:prstGeom>
          <a:noFill/>
        </p:spPr>
        <p:txBody>
          <a:bodyPr wrap="square">
            <a:spAutoFit/>
          </a:bodyPr>
          <a:lstStyle/>
          <a:p>
            <a:r>
              <a:rPr lang="fr-FR" dirty="0" err="1">
                <a:latin typeface="Calibri" panose="020F0502020204030204" pitchFamily="34" charset="0"/>
                <a:cs typeface="Calibri" panose="020F0502020204030204" pitchFamily="34" charset="0"/>
              </a:rPr>
              <a:t>Tunning</a:t>
            </a:r>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runs  =  </a:t>
            </a:r>
            <a:r>
              <a:rPr lang="fr-FR" dirty="0" err="1">
                <a:latin typeface="Calibri" panose="020F0502020204030204" pitchFamily="34" charset="0"/>
                <a:cs typeface="Calibri" panose="020F0502020204030204" pitchFamily="34" charset="0"/>
              </a:rPr>
              <a:t>tuning_run</a:t>
            </a:r>
            <a:r>
              <a:rPr lang="fr-FR" dirty="0">
                <a:latin typeface="Calibri" panose="020F0502020204030204" pitchFamily="34" charset="0"/>
                <a:cs typeface="Calibri" panose="020F0502020204030204" pitchFamily="34" charset="0"/>
              </a:rPr>
              <a:t>(“</a:t>
            </a:r>
            <a:r>
              <a:rPr lang="fr-FR" dirty="0" err="1">
                <a:latin typeface="Calibri" panose="020F0502020204030204" pitchFamily="34" charset="0"/>
                <a:cs typeface="Calibri" panose="020F0502020204030204" pitchFamily="34" charset="0"/>
              </a:rPr>
              <a:t>Experiment.R</a:t>
            </a:r>
            <a:r>
              <a:rPr lang="fr-FR" dirty="0">
                <a:latin typeface="Calibri" panose="020F0502020204030204" pitchFamily="34" charset="0"/>
                <a:cs typeface="Calibri" panose="020F0502020204030204" pitchFamily="34" charset="0"/>
              </a:rPr>
              <a:t>”, flags = </a:t>
            </a:r>
            <a:r>
              <a:rPr lang="fr-FR" dirty="0" err="1">
                <a:latin typeface="Calibri" panose="020F0502020204030204" pitchFamily="34" charset="0"/>
                <a:cs typeface="Calibri" panose="020F0502020204030204" pitchFamily="34" charset="0"/>
              </a:rPr>
              <a:t>list</a:t>
            </a:r>
            <a:r>
              <a:rPr lang="fr-FR" dirty="0">
                <a:latin typeface="Calibri" panose="020F0502020204030204" pitchFamily="34" charset="0"/>
                <a:cs typeface="Calibri" panose="020F0502020204030204" pitchFamily="34" charset="0"/>
              </a:rPr>
              <a:t>(dense_units1 = c(64, 32), 				             dense_units2 = c(16, 32), 				             dense_units3 = c(8, 16), 				             dense_units4 = c(4, 8),</a:t>
            </a:r>
          </a:p>
          <a:p>
            <a:r>
              <a:rPr lang="fr-FR" dirty="0">
                <a:latin typeface="Calibri" panose="020F0502020204030204" pitchFamily="34" charset="0"/>
                <a:cs typeface="Calibri" panose="020F0502020204030204" pitchFamily="34" charset="0"/>
              </a:rPr>
              <a:t>                                                                                   dropout1 = c(0.4, 0.5), 				             dropout2 = c(0.3, 0.4), 			              	             dropout3 = c(0.2, 0.3), 				             dropout4 = c(0.1, 0.2), 				             </a:t>
            </a:r>
            <a:r>
              <a:rPr lang="fr-FR" dirty="0" err="1">
                <a:latin typeface="Calibri" panose="020F0502020204030204" pitchFamily="34" charset="0"/>
                <a:cs typeface="Calibri" panose="020F0502020204030204" pitchFamily="34" charset="0"/>
              </a:rPr>
              <a:t>batch_size</a:t>
            </a:r>
            <a:r>
              <a:rPr lang="fr-FR" dirty="0">
                <a:latin typeface="Calibri" panose="020F0502020204030204" pitchFamily="34" charset="0"/>
                <a:cs typeface="Calibri" panose="020F0502020204030204" pitchFamily="34" charset="0"/>
              </a:rPr>
              <a:t> = c(32, 64)))</a:t>
            </a:r>
          </a:p>
        </p:txBody>
      </p:sp>
      <p:grpSp>
        <p:nvGrpSpPr>
          <p:cNvPr id="2" name="Groupe 9">
            <a:extLst>
              <a:ext uri="{FF2B5EF4-FFF2-40B4-BE49-F238E27FC236}">
                <a16:creationId xmlns:a16="http://schemas.microsoft.com/office/drawing/2014/main" id="{A72D396A-96B2-E890-E391-2B8B07EAECD0}"/>
              </a:ext>
            </a:extLst>
          </p:cNvPr>
          <p:cNvGrpSpPr/>
          <p:nvPr/>
        </p:nvGrpSpPr>
        <p:grpSpPr>
          <a:xfrm>
            <a:off x="677662" y="2693329"/>
            <a:ext cx="2216521" cy="2399560"/>
            <a:chOff x="4765256" y="3784821"/>
            <a:chExt cx="1590624" cy="1797809"/>
          </a:xfrm>
        </p:grpSpPr>
        <p:pic>
          <p:nvPicPr>
            <p:cNvPr id="4" name="Image 11">
              <a:extLst>
                <a:ext uri="{FF2B5EF4-FFF2-40B4-BE49-F238E27FC236}">
                  <a16:creationId xmlns:a16="http://schemas.microsoft.com/office/drawing/2014/main" id="{6CF19120-7318-7AA7-8EF6-290173435B46}"/>
                </a:ext>
              </a:extLst>
            </p:cNvPr>
            <p:cNvPicPr>
              <a:picLocks noChangeAspect="1"/>
            </p:cNvPicPr>
            <p:nvPr/>
          </p:nvPicPr>
          <p:blipFill>
            <a:blip r:embed="rId3">
              <a:duotone>
                <a:schemeClr val="bg2">
                  <a:shade val="45000"/>
                  <a:satMod val="135000"/>
                </a:schemeClr>
                <a:prstClr val="white"/>
              </a:duotone>
            </a:blip>
            <a:stretch>
              <a:fillRect/>
            </a:stretch>
          </p:blipFill>
          <p:spPr>
            <a:xfrm>
              <a:off x="5652635" y="3794760"/>
              <a:ext cx="703245" cy="640080"/>
            </a:xfrm>
            <a:prstGeom prst="rect">
              <a:avLst/>
            </a:prstGeom>
          </p:spPr>
        </p:pic>
        <p:pic>
          <p:nvPicPr>
            <p:cNvPr id="5" name="Image 12">
              <a:extLst>
                <a:ext uri="{FF2B5EF4-FFF2-40B4-BE49-F238E27FC236}">
                  <a16:creationId xmlns:a16="http://schemas.microsoft.com/office/drawing/2014/main" id="{459AF7D8-B18A-547F-5F8F-810A2D0FB5D9}"/>
                </a:ext>
              </a:extLst>
            </p:cNvPr>
            <p:cNvPicPr>
              <a:picLocks noChangeAspect="1"/>
            </p:cNvPicPr>
            <p:nvPr/>
          </p:nvPicPr>
          <p:blipFill>
            <a:blip r:embed="rId4">
              <a:duotone>
                <a:schemeClr val="bg2">
                  <a:shade val="45000"/>
                  <a:satMod val="135000"/>
                </a:schemeClr>
                <a:prstClr val="white"/>
              </a:duotone>
            </a:blip>
            <a:stretch>
              <a:fillRect/>
            </a:stretch>
          </p:blipFill>
          <p:spPr>
            <a:xfrm>
              <a:off x="5219864" y="4370128"/>
              <a:ext cx="700008" cy="637135"/>
            </a:xfrm>
            <a:prstGeom prst="rect">
              <a:avLst/>
            </a:prstGeom>
          </p:spPr>
        </p:pic>
        <p:pic>
          <p:nvPicPr>
            <p:cNvPr id="6" name="Image 13">
              <a:extLst>
                <a:ext uri="{FF2B5EF4-FFF2-40B4-BE49-F238E27FC236}">
                  <a16:creationId xmlns:a16="http://schemas.microsoft.com/office/drawing/2014/main" id="{614695C5-CA18-2142-A824-91E96FE896C5}"/>
                </a:ext>
              </a:extLst>
            </p:cNvPr>
            <p:cNvPicPr>
              <a:picLocks noChangeAspect="1"/>
            </p:cNvPicPr>
            <p:nvPr/>
          </p:nvPicPr>
          <p:blipFill>
            <a:blip r:embed="rId5">
              <a:duotone>
                <a:schemeClr val="bg2">
                  <a:shade val="45000"/>
                  <a:satMod val="135000"/>
                </a:schemeClr>
                <a:prstClr val="white"/>
              </a:duotone>
            </a:blip>
            <a:stretch>
              <a:fillRect/>
            </a:stretch>
          </p:blipFill>
          <p:spPr>
            <a:xfrm>
              <a:off x="4765256" y="4906588"/>
              <a:ext cx="703245" cy="640080"/>
            </a:xfrm>
            <a:prstGeom prst="rect">
              <a:avLst/>
            </a:prstGeom>
          </p:spPr>
        </p:pic>
        <p:pic>
          <p:nvPicPr>
            <p:cNvPr id="11" name="Image 14">
              <a:extLst>
                <a:ext uri="{FF2B5EF4-FFF2-40B4-BE49-F238E27FC236}">
                  <a16:creationId xmlns:a16="http://schemas.microsoft.com/office/drawing/2014/main" id="{B3C0D4D0-7F42-776B-019A-82BB22098FDE}"/>
                </a:ext>
              </a:extLst>
            </p:cNvPr>
            <p:cNvPicPr>
              <a:picLocks noChangeAspect="1"/>
            </p:cNvPicPr>
            <p:nvPr/>
          </p:nvPicPr>
          <p:blipFill>
            <a:blip r:embed="rId6"/>
            <a:stretch>
              <a:fillRect/>
            </a:stretch>
          </p:blipFill>
          <p:spPr>
            <a:xfrm>
              <a:off x="5652635" y="4942550"/>
              <a:ext cx="703245" cy="640080"/>
            </a:xfrm>
            <a:prstGeom prst="rect">
              <a:avLst/>
            </a:prstGeom>
          </p:spPr>
        </p:pic>
        <p:pic>
          <p:nvPicPr>
            <p:cNvPr id="17" name="Image 15">
              <a:extLst>
                <a:ext uri="{FF2B5EF4-FFF2-40B4-BE49-F238E27FC236}">
                  <a16:creationId xmlns:a16="http://schemas.microsoft.com/office/drawing/2014/main" id="{FD08305A-DD3D-3D72-7C2E-98E2D8C0EFAB}"/>
                </a:ext>
              </a:extLst>
            </p:cNvPr>
            <p:cNvPicPr>
              <a:picLocks noChangeAspect="1"/>
            </p:cNvPicPr>
            <p:nvPr/>
          </p:nvPicPr>
          <p:blipFill>
            <a:blip r:embed="rId7">
              <a:duotone>
                <a:schemeClr val="bg2">
                  <a:shade val="45000"/>
                  <a:satMod val="135000"/>
                </a:schemeClr>
                <a:prstClr val="white"/>
              </a:duotone>
            </a:blip>
            <a:stretch>
              <a:fillRect/>
            </a:stretch>
          </p:blipFill>
          <p:spPr>
            <a:xfrm>
              <a:off x="4848022" y="3784821"/>
              <a:ext cx="703245" cy="640080"/>
            </a:xfrm>
            <a:prstGeom prst="rect">
              <a:avLst/>
            </a:prstGeom>
          </p:spPr>
        </p:pic>
      </p:grpSp>
      <p:sp>
        <p:nvSpPr>
          <p:cNvPr id="20" name="TextBox 19">
            <a:extLst>
              <a:ext uri="{FF2B5EF4-FFF2-40B4-BE49-F238E27FC236}">
                <a16:creationId xmlns:a16="http://schemas.microsoft.com/office/drawing/2014/main" id="{40C8A101-217F-B32A-C07F-AF1D426FB115}"/>
              </a:ext>
            </a:extLst>
          </p:cNvPr>
          <p:cNvSpPr txBox="1"/>
          <p:nvPr/>
        </p:nvSpPr>
        <p:spPr>
          <a:xfrm>
            <a:off x="671602" y="5280832"/>
            <a:ext cx="3564732" cy="369332"/>
          </a:xfrm>
          <a:prstGeom prst="rect">
            <a:avLst/>
          </a:prstGeom>
          <a:noFill/>
        </p:spPr>
        <p:txBody>
          <a:bodyPr wrap="square">
            <a:spAutoFit/>
          </a:bodyPr>
          <a:lstStyle/>
          <a:p>
            <a:r>
              <a:rPr lang="fr-FR" dirty="0" err="1">
                <a:latin typeface="Calibri" panose="020F0502020204030204" pitchFamily="34" charset="0"/>
                <a:cs typeface="Calibri" panose="020F0502020204030204" pitchFamily="34" charset="0"/>
              </a:rPr>
              <a:t>Artificial</a:t>
            </a:r>
            <a:r>
              <a:rPr lang="fr-FR" dirty="0">
                <a:latin typeface="Calibri" panose="020F0502020204030204" pitchFamily="34" charset="0"/>
                <a:cs typeface="Calibri" panose="020F0502020204030204" pitchFamily="34" charset="0"/>
              </a:rPr>
              <a:t> Neural Networks (ANN)</a:t>
            </a:r>
          </a:p>
        </p:txBody>
      </p:sp>
      <p:pic>
        <p:nvPicPr>
          <p:cNvPr id="10244" name="Picture 4">
            <a:extLst>
              <a:ext uri="{FF2B5EF4-FFF2-40B4-BE49-F238E27FC236}">
                <a16:creationId xmlns:a16="http://schemas.microsoft.com/office/drawing/2014/main" id="{33AC86A9-F560-23C2-A7B7-A646B4F41F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7783" y="4542754"/>
            <a:ext cx="3414277" cy="210709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9">
            <a:extLst>
              <a:ext uri="{FF2B5EF4-FFF2-40B4-BE49-F238E27FC236}">
                <a16:creationId xmlns:a16="http://schemas.microsoft.com/office/drawing/2014/main" id="{FF048F83-EB42-006A-0EE2-694F2B0EB349}"/>
              </a:ext>
            </a:extLst>
          </p:cNvPr>
          <p:cNvSpPr txBox="1"/>
          <p:nvPr/>
        </p:nvSpPr>
        <p:spPr>
          <a:xfrm>
            <a:off x="334782" y="865844"/>
            <a:ext cx="4884145" cy="400110"/>
          </a:xfrm>
          <a:prstGeom prst="rect">
            <a:avLst/>
          </a:prstGeom>
          <a:noFill/>
        </p:spPr>
        <p:txBody>
          <a:bodyPr wrap="square" rtlCol="0">
            <a:spAutoFit/>
          </a:bodyPr>
          <a:lstStyle/>
          <a:p>
            <a:r>
              <a:rPr lang="fr-FR" sz="2000" b="1" dirty="0"/>
              <a:t>6.	Model </a:t>
            </a:r>
            <a:r>
              <a:rPr lang="fr-FR" sz="2000" b="1" dirty="0" err="1"/>
              <a:t>fitting</a:t>
            </a:r>
            <a:r>
              <a:rPr lang="fr-FR" sz="2000" b="1" dirty="0"/>
              <a:t> and calibration </a:t>
            </a:r>
          </a:p>
        </p:txBody>
      </p:sp>
      <p:sp>
        <p:nvSpPr>
          <p:cNvPr id="10" name="TextBox 9">
            <a:extLst>
              <a:ext uri="{FF2B5EF4-FFF2-40B4-BE49-F238E27FC236}">
                <a16:creationId xmlns:a16="http://schemas.microsoft.com/office/drawing/2014/main" id="{BB2AC8C5-3E52-DB43-9E81-F24AEA3315EA}"/>
              </a:ext>
            </a:extLst>
          </p:cNvPr>
          <p:cNvSpPr txBox="1"/>
          <p:nvPr/>
        </p:nvSpPr>
        <p:spPr>
          <a:xfrm>
            <a:off x="430375" y="2088083"/>
            <a:ext cx="3712468" cy="369332"/>
          </a:xfrm>
          <a:prstGeom prst="rect">
            <a:avLst/>
          </a:prstGeom>
          <a:noFill/>
        </p:spPr>
        <p:txBody>
          <a:bodyPr wrap="square">
            <a:spAutoFit/>
          </a:bodyPr>
          <a:lstStyle/>
          <a:p>
            <a:r>
              <a:rPr lang="fr-FR" b="1" dirty="0">
                <a:solidFill>
                  <a:srgbClr val="0D0D0D"/>
                </a:solidFill>
                <a:highlight>
                  <a:srgbClr val="FFFFFF"/>
                </a:highlight>
                <a:latin typeface="Calibri" panose="020F0502020204030204" pitchFamily="34" charset="0"/>
                <a:cs typeface="Calibri" panose="020F0502020204030204" pitchFamily="34" charset="0"/>
              </a:rPr>
              <a:t>Machine </a:t>
            </a:r>
            <a:r>
              <a:rPr lang="fr-FR" b="1" dirty="0" err="1">
                <a:solidFill>
                  <a:srgbClr val="0D0D0D"/>
                </a:solidFill>
                <a:highlight>
                  <a:srgbClr val="FFFFFF"/>
                </a:highlight>
                <a:latin typeface="Calibri" panose="020F0502020204030204" pitchFamily="34" charset="0"/>
                <a:cs typeface="Calibri" panose="020F0502020204030204" pitchFamily="34" charset="0"/>
              </a:rPr>
              <a:t>learning</a:t>
            </a:r>
            <a:r>
              <a:rPr lang="fr-FR" b="1" dirty="0">
                <a:solidFill>
                  <a:srgbClr val="0D0D0D"/>
                </a:solidFill>
                <a:highlight>
                  <a:srgbClr val="FFFFFF"/>
                </a:highlight>
                <a:latin typeface="Calibri" panose="020F0502020204030204" pitchFamily="34" charset="0"/>
                <a:cs typeface="Calibri" panose="020F0502020204030204" pitchFamily="34" charset="0"/>
              </a:rPr>
              <a:t> </a:t>
            </a:r>
            <a:r>
              <a:rPr lang="fr-FR" b="1" dirty="0" err="1">
                <a:solidFill>
                  <a:srgbClr val="0D0D0D"/>
                </a:solidFill>
                <a:highlight>
                  <a:srgbClr val="FFFFFF"/>
                </a:highlight>
                <a:latin typeface="Calibri" panose="020F0502020204030204" pitchFamily="34" charset="0"/>
                <a:cs typeface="Calibri" panose="020F0502020204030204" pitchFamily="34" charset="0"/>
              </a:rPr>
              <a:t>algorithms</a:t>
            </a:r>
            <a:endParaRPr lang="fr-FR" b="1" dirty="0">
              <a:solidFill>
                <a:srgbClr val="0D0D0D"/>
              </a:solidFill>
              <a:highlight>
                <a:srgbClr val="FF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0880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Questions with solid fill">
            <a:extLst>
              <a:ext uri="{FF2B5EF4-FFF2-40B4-BE49-F238E27FC236}">
                <a16:creationId xmlns:a16="http://schemas.microsoft.com/office/drawing/2014/main" id="{04A0F036-4A28-71D6-B770-82B05376E7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3160" y="1026160"/>
            <a:ext cx="4805680" cy="4805680"/>
          </a:xfrm>
        </p:spPr>
      </p:pic>
      <p:sp>
        <p:nvSpPr>
          <p:cNvPr id="4" name="Slide Number Placeholder 3">
            <a:extLst>
              <a:ext uri="{FF2B5EF4-FFF2-40B4-BE49-F238E27FC236}">
                <a16:creationId xmlns:a16="http://schemas.microsoft.com/office/drawing/2014/main" id="{E8F6F164-6E45-55A5-DD8C-18413C3E878E}"/>
              </a:ext>
            </a:extLst>
          </p:cNvPr>
          <p:cNvSpPr>
            <a:spLocks noGrp="1"/>
          </p:cNvSpPr>
          <p:nvPr>
            <p:ph type="sldNum" sz="quarter" idx="12"/>
          </p:nvPr>
        </p:nvSpPr>
        <p:spPr/>
        <p:txBody>
          <a:bodyPr/>
          <a:lstStyle/>
          <a:p>
            <a:fld id="{E8E963B7-37A0-4AC9-95FB-AD85C5B13107}" type="slidenum">
              <a:rPr lang="fr-FR" smtClean="0"/>
              <a:t>27</a:t>
            </a:fld>
            <a:endParaRPr lang="fr-FR"/>
          </a:p>
        </p:txBody>
      </p:sp>
    </p:spTree>
    <p:extLst>
      <p:ext uri="{BB962C8B-B14F-4D97-AF65-F5344CB8AC3E}">
        <p14:creationId xmlns:p14="http://schemas.microsoft.com/office/powerpoint/2010/main" val="396223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B623F80-CCEE-86D5-99FD-1AADCDE139C7}"/>
              </a:ext>
            </a:extLst>
          </p:cNvPr>
          <p:cNvSpPr txBox="1"/>
          <p:nvPr/>
        </p:nvSpPr>
        <p:spPr>
          <a:xfrm>
            <a:off x="8914745" y="2677398"/>
            <a:ext cx="3144875" cy="2246769"/>
          </a:xfrm>
          <a:prstGeom prst="rect">
            <a:avLst/>
          </a:prstGeom>
          <a:noFill/>
        </p:spPr>
        <p:txBody>
          <a:bodyPr wrap="square">
            <a:spAutoFit/>
          </a:bodyPr>
          <a:lstStyle/>
          <a:p>
            <a:pPr algn="ctr"/>
            <a:r>
              <a:rPr lang="en-US" sz="2000" dirty="0"/>
              <a:t>Observations (field data)                         </a:t>
            </a:r>
          </a:p>
          <a:p>
            <a:pPr algn="ctr"/>
            <a:endParaRPr lang="en-US" sz="2000" dirty="0"/>
          </a:p>
          <a:p>
            <a:pPr algn="ctr"/>
            <a:endParaRPr lang="en-US" sz="2000" dirty="0"/>
          </a:p>
          <a:p>
            <a:pPr algn="ctr"/>
            <a:endParaRPr lang="en-US" sz="2000" dirty="0"/>
          </a:p>
          <a:p>
            <a:pPr algn="ctr"/>
            <a:endParaRPr lang="en-US" sz="2000" dirty="0"/>
          </a:p>
          <a:p>
            <a:pPr algn="ctr"/>
            <a:endParaRPr lang="en-US" sz="2000" dirty="0"/>
          </a:p>
          <a:p>
            <a:pPr algn="ctr"/>
            <a:r>
              <a:rPr lang="en-US" sz="2000" dirty="0"/>
              <a:t> Predictions</a:t>
            </a:r>
            <a:endParaRPr lang="fr-FR" sz="2000" dirty="0"/>
          </a:p>
        </p:txBody>
      </p:sp>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28</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pic>
        <p:nvPicPr>
          <p:cNvPr id="9" name="Image 8">
            <a:extLst>
              <a:ext uri="{FF2B5EF4-FFF2-40B4-BE49-F238E27FC236}">
                <a16:creationId xmlns:a16="http://schemas.microsoft.com/office/drawing/2014/main" id="{C7E8A201-0582-99EC-9E14-2C217B247754}"/>
              </a:ext>
            </a:extLst>
          </p:cNvPr>
          <p:cNvPicPr>
            <a:picLocks noChangeAspect="1"/>
          </p:cNvPicPr>
          <p:nvPr/>
        </p:nvPicPr>
        <p:blipFill>
          <a:blip r:embed="rId3"/>
          <a:stretch>
            <a:fillRect/>
          </a:stretch>
        </p:blipFill>
        <p:spPr>
          <a:xfrm>
            <a:off x="801998" y="2089339"/>
            <a:ext cx="1477179" cy="1434302"/>
          </a:xfrm>
          <a:prstGeom prst="rect">
            <a:avLst/>
          </a:prstGeom>
        </p:spPr>
      </p:pic>
      <p:sp>
        <p:nvSpPr>
          <p:cNvPr id="15" name="ZoneTexte 14">
            <a:extLst>
              <a:ext uri="{FF2B5EF4-FFF2-40B4-BE49-F238E27FC236}">
                <a16:creationId xmlns:a16="http://schemas.microsoft.com/office/drawing/2014/main" id="{CB5313AF-3E73-AF65-94CE-3A6BC30CAE67}"/>
              </a:ext>
            </a:extLst>
          </p:cNvPr>
          <p:cNvSpPr txBox="1"/>
          <p:nvPr/>
        </p:nvSpPr>
        <p:spPr>
          <a:xfrm>
            <a:off x="3636596" y="1383662"/>
            <a:ext cx="7072131" cy="1881925"/>
          </a:xfrm>
          <a:prstGeom prst="rect">
            <a:avLst/>
          </a:prstGeom>
          <a:noFill/>
        </p:spPr>
        <p:txBody>
          <a:bodyPr wrap="square">
            <a:spAutoFit/>
          </a:bodyPr>
          <a:lstStyle/>
          <a:p>
            <a:pPr marL="0" marR="0" algn="just">
              <a:lnSpc>
                <a:spcPct val="200000"/>
              </a:lnSpc>
              <a:spcBef>
                <a:spcPts val="0"/>
              </a:spcBef>
              <a:spcAft>
                <a:spcPts val="800"/>
              </a:spcAft>
            </a:pPr>
            <a:r>
              <a:rPr lang="en-US" kern="100" dirty="0">
                <a:effectLst/>
                <a:latin typeface="Calibri" panose="020F0502020204030204" pitchFamily="34" charset="0"/>
                <a:ea typeface="Calibri" panose="020F0502020204030204" pitchFamily="34" charset="0"/>
                <a:cs typeface="Calibri" panose="020F0502020204030204" pitchFamily="34" charset="0"/>
              </a:rPr>
              <a:t>Train data: model fitting</a:t>
            </a:r>
          </a:p>
          <a:p>
            <a:pPr marL="0" marR="0" algn="just">
              <a:lnSpc>
                <a:spcPct val="200000"/>
              </a:lnSpc>
              <a:spcBef>
                <a:spcPts val="0"/>
              </a:spcBef>
              <a:spcAft>
                <a:spcPts val="800"/>
              </a:spcAft>
            </a:pPr>
            <a:r>
              <a:rPr lang="en-US" kern="100" dirty="0">
                <a:effectLst/>
                <a:latin typeface="Calibri" panose="020F0502020204030204" pitchFamily="34" charset="0"/>
                <a:ea typeface="Calibri" panose="020F0502020204030204" pitchFamily="34" charset="0"/>
                <a:cs typeface="Calibri" panose="020F0502020204030204" pitchFamily="34" charset="0"/>
              </a:rPr>
              <a:t>Test data: performance evaluation</a:t>
            </a:r>
          </a:p>
          <a:p>
            <a:pPr marL="0" marR="0">
              <a:lnSpc>
                <a:spcPct val="200000"/>
              </a:lnSpc>
              <a:spcBef>
                <a:spcPts val="0"/>
              </a:spcBef>
              <a:spcAft>
                <a:spcPts val="800"/>
              </a:spcAft>
            </a:pPr>
            <a:r>
              <a:rPr lang="fr-FR" kern="100" dirty="0">
                <a:effectLst/>
                <a:latin typeface="Calibri" panose="020F0502020204030204" pitchFamily="34" charset="0"/>
                <a:ea typeface="Calibri" panose="020F0502020204030204" pitchFamily="34" charset="0"/>
                <a:cs typeface="Calibri" panose="020F0502020204030204" pitchFamily="34" charset="0"/>
              </a:rPr>
              <a:t>	R² (</a:t>
            </a:r>
            <a:r>
              <a:rPr lang="en-US" kern="100" dirty="0">
                <a:latin typeface="Calibri" panose="020F0502020204030204" pitchFamily="34" charset="0"/>
                <a:ea typeface="Calibri" panose="020F0502020204030204" pitchFamily="34" charset="0"/>
                <a:cs typeface="Calibri" panose="020F0502020204030204" pitchFamily="34" charset="0"/>
              </a:rPr>
              <a:t>C</a:t>
            </a:r>
            <a:r>
              <a:rPr lang="en-US" kern="100" dirty="0">
                <a:effectLst/>
                <a:latin typeface="Calibri" panose="020F0502020204030204" pitchFamily="34" charset="0"/>
                <a:ea typeface="Calibri" panose="020F0502020204030204" pitchFamily="34" charset="0"/>
                <a:cs typeface="Calibri" panose="020F0502020204030204" pitchFamily="34" charset="0"/>
              </a:rPr>
              <a:t>oefficient of determination) </a:t>
            </a:r>
          </a:p>
        </p:txBody>
      </p:sp>
      <p:sp>
        <p:nvSpPr>
          <p:cNvPr id="14" name="ZoneTexte 9">
            <a:extLst>
              <a:ext uri="{FF2B5EF4-FFF2-40B4-BE49-F238E27FC236}">
                <a16:creationId xmlns:a16="http://schemas.microsoft.com/office/drawing/2014/main" id="{594EB033-B8AC-14CD-1B33-14B7BCBDFD53}"/>
              </a:ext>
            </a:extLst>
          </p:cNvPr>
          <p:cNvSpPr txBox="1"/>
          <p:nvPr/>
        </p:nvSpPr>
        <p:spPr>
          <a:xfrm>
            <a:off x="334782" y="865844"/>
            <a:ext cx="4884145" cy="400110"/>
          </a:xfrm>
          <a:prstGeom prst="rect">
            <a:avLst/>
          </a:prstGeom>
          <a:noFill/>
        </p:spPr>
        <p:txBody>
          <a:bodyPr wrap="square" rtlCol="0">
            <a:spAutoFit/>
          </a:bodyPr>
          <a:lstStyle/>
          <a:p>
            <a:r>
              <a:rPr lang="fr-FR" sz="2000" b="1" dirty="0"/>
              <a:t>7.	Model </a:t>
            </a:r>
            <a:r>
              <a:rPr lang="fr-FR" sz="2000" b="1" dirty="0" err="1"/>
              <a:t>evaluation</a:t>
            </a:r>
            <a:r>
              <a:rPr lang="fr-FR" sz="2000" b="1" dirty="0"/>
              <a:t> &amp; </a:t>
            </a:r>
            <a:r>
              <a:rPr lang="fr-FR" sz="2000" b="1" dirty="0" err="1"/>
              <a:t>selection</a:t>
            </a:r>
            <a:endParaRPr lang="fr-FR" sz="2000" b="1" dirty="0"/>
          </a:p>
        </p:txBody>
      </p:sp>
      <p:pic>
        <p:nvPicPr>
          <p:cNvPr id="9220" name="Picture 4" descr="Set of versus logo letters. Versus Or VS Letters Logo &amp; symbol design template. VS letters for sports, fight, competition, battle, match, game. Flat black font Versus Icon">
            <a:extLst>
              <a:ext uri="{FF2B5EF4-FFF2-40B4-BE49-F238E27FC236}">
                <a16:creationId xmlns:a16="http://schemas.microsoft.com/office/drawing/2014/main" id="{6D2D20B1-C525-4EB5-6CB8-DEFEFFDEA5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61" t="59397" r="67094" b="7030"/>
          <a:stretch/>
        </p:blipFill>
        <p:spPr bwMode="auto">
          <a:xfrm>
            <a:off x="9837162" y="3252142"/>
            <a:ext cx="1300039" cy="10972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7740BB4-B345-0637-C461-5BCBDB71D0A1}"/>
                  </a:ext>
                </a:extLst>
              </p:cNvPr>
              <p:cNvSpPr txBox="1"/>
              <p:nvPr/>
            </p:nvSpPr>
            <p:spPr>
              <a:xfrm>
                <a:off x="2818743" y="3269473"/>
                <a:ext cx="6096000" cy="3048270"/>
              </a:xfrm>
              <a:prstGeom prst="rect">
                <a:avLst/>
              </a:prstGeom>
              <a:noFill/>
            </p:spPr>
            <p:txBody>
              <a:bodyPr wrap="square">
                <a:spAutoFit/>
              </a:bodyPr>
              <a:lstStyle/>
              <a:p>
                <a:pPr marL="0" marR="0">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m:rPr>
                          <m:nor/>
                        </m:rPr>
                        <a:rPr lang="en-US" sz="1800" kern="100" smtClean="0">
                          <a:effectLst/>
                          <a:latin typeface="Cambria Math" panose="02040503050406030204" pitchFamily="18" charset="0"/>
                          <a:ea typeface="Calibri" panose="020F0502020204030204" pitchFamily="34" charset="0"/>
                          <a:cs typeface="Arial" panose="020B0604020202020204" pitchFamily="34" charset="0"/>
                        </a:rPr>
                        <m:t>RMSE</m:t>
                      </m:r>
                      <m:r>
                        <a:rPr lang="en-US" sz="1800" i="1" kern="100">
                          <a:effectLst/>
                          <a:latin typeface="Cambria Math" panose="02040503050406030204" pitchFamily="18" charset="0"/>
                          <a:ea typeface="Calibri" panose="020F0502020204030204" pitchFamily="34" charset="0"/>
                          <a:cs typeface="Arial" panose="020B0604020202020204" pitchFamily="34" charset="0"/>
                        </a:rPr>
                        <m:t>=</m:t>
                      </m:r>
                      <m:rad>
                        <m:radPr>
                          <m:degHide m:val="on"/>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radPr>
                        <m:deg/>
                        <m:e>
                          <m:f>
                            <m:f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1800" i="1" kern="100">
                                  <a:effectLst/>
                                  <a:latin typeface="Cambria Math" panose="02040503050406030204" pitchFamily="18" charset="0"/>
                                  <a:ea typeface="Calibri" panose="020F0502020204030204" pitchFamily="34" charset="0"/>
                                  <a:cs typeface="Arial" panose="020B0604020202020204" pitchFamily="34" charset="0"/>
                                </a:rPr>
                                <m:t>1</m:t>
                              </m:r>
                            </m:num>
                            <m:den>
                              <m:r>
                                <a:rPr lang="en-US" sz="1800" i="1" kern="100">
                                  <a:effectLst/>
                                  <a:latin typeface="Cambria Math" panose="02040503050406030204" pitchFamily="18" charset="0"/>
                                  <a:ea typeface="Calibri" panose="020F0502020204030204" pitchFamily="34" charset="0"/>
                                  <a:cs typeface="Arial" panose="020B0604020202020204" pitchFamily="34" charset="0"/>
                                </a:rPr>
                                <m:t>𝑛</m:t>
                              </m:r>
                            </m:den>
                          </m:f>
                          <m:nary>
                            <m:naryPr>
                              <m:chr m:val="∑"/>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r>
                                <a:rPr lang="en-US" sz="1800" i="1" kern="100">
                                  <a:effectLst/>
                                  <a:latin typeface="Cambria Math" panose="02040503050406030204" pitchFamily="18" charset="0"/>
                                  <a:ea typeface="Calibri" panose="020F0502020204030204" pitchFamily="34" charset="0"/>
                                  <a:cs typeface="Arial" panose="020B0604020202020204" pitchFamily="34" charset="0"/>
                                </a:rPr>
                                <m:t>=1</m:t>
                              </m:r>
                            </m:sub>
                            <m:sup>
                              <m:r>
                                <a:rPr lang="en-US" sz="1800" i="1" kern="100">
                                  <a:effectLst/>
                                  <a:latin typeface="Cambria Math" panose="02040503050406030204" pitchFamily="18" charset="0"/>
                                  <a:ea typeface="Calibri" panose="020F0502020204030204" pitchFamily="34" charset="0"/>
                                  <a:cs typeface="Arial" panose="020B0604020202020204" pitchFamily="34" charset="0"/>
                                </a:rPr>
                                <m:t>𝑛</m:t>
                              </m:r>
                            </m:sup>
                            <m:e>
                              <m:sSup>
                                <m:sSup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𝑦</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kern="100">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accPr>
                                        <m:e>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𝑦</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sub>
                                          </m:sSub>
                                        </m:e>
                                      </m:acc>
                                    </m:e>
                                  </m:d>
                                </m:e>
                                <m:sup>
                                  <m:r>
                                    <a:rPr lang="en-US" sz="1800" i="1" kern="100">
                                      <a:effectLst/>
                                      <a:latin typeface="Cambria Math" panose="02040503050406030204" pitchFamily="18" charset="0"/>
                                      <a:ea typeface="Calibri" panose="020F0502020204030204" pitchFamily="34" charset="0"/>
                                      <a:cs typeface="Arial" panose="020B0604020202020204" pitchFamily="34" charset="0"/>
                                    </a:rPr>
                                    <m:t>2</m:t>
                                  </m:r>
                                </m:sup>
                              </m:sSup>
                            </m:e>
                          </m:nary>
                        </m:e>
                      </m:rad>
                    </m:oMath>
                  </m:oMathPara>
                </a14:m>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m:rPr>
                          <m:nor/>
                        </m:rPr>
                        <a:rPr lang="en-US" sz="1800" kern="100">
                          <a:effectLst/>
                          <a:latin typeface="Cambria Math" panose="02040503050406030204" pitchFamily="18" charset="0"/>
                          <a:ea typeface="Calibri" panose="020F0502020204030204" pitchFamily="34" charset="0"/>
                          <a:cs typeface="Arial" panose="020B0604020202020204" pitchFamily="34" charset="0"/>
                        </a:rPr>
                        <m:t>MAE</m:t>
                      </m:r>
                      <m:r>
                        <a:rPr lang="en-US" sz="1800" i="1" kern="100">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1800" i="1" kern="100">
                              <a:effectLst/>
                              <a:latin typeface="Cambria Math" panose="02040503050406030204" pitchFamily="18" charset="0"/>
                              <a:ea typeface="Calibri" panose="020F0502020204030204" pitchFamily="34" charset="0"/>
                              <a:cs typeface="Arial" panose="020B0604020202020204" pitchFamily="34" charset="0"/>
                            </a:rPr>
                            <m:t>1</m:t>
                          </m:r>
                        </m:num>
                        <m:den>
                          <m:r>
                            <a:rPr lang="en-US" sz="1800" i="1" kern="100">
                              <a:effectLst/>
                              <a:latin typeface="Cambria Math" panose="02040503050406030204" pitchFamily="18" charset="0"/>
                              <a:ea typeface="Calibri" panose="020F0502020204030204" pitchFamily="34" charset="0"/>
                              <a:cs typeface="Arial" panose="020B0604020202020204" pitchFamily="34" charset="0"/>
                            </a:rPr>
                            <m:t>𝑛</m:t>
                          </m:r>
                        </m:den>
                      </m:f>
                      <m:nary>
                        <m:naryPr>
                          <m:chr m:val="∑"/>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r>
                            <a:rPr lang="en-US" sz="1800" i="1" kern="100">
                              <a:effectLst/>
                              <a:latin typeface="Cambria Math" panose="02040503050406030204" pitchFamily="18" charset="0"/>
                              <a:ea typeface="Calibri" panose="020F0502020204030204" pitchFamily="34" charset="0"/>
                              <a:cs typeface="Arial" panose="020B0604020202020204" pitchFamily="34" charset="0"/>
                            </a:rPr>
                            <m:t>=1</m:t>
                          </m:r>
                        </m:sub>
                        <m:sup>
                          <m:r>
                            <a:rPr lang="en-US" sz="1800" i="1" kern="100">
                              <a:effectLst/>
                              <a:latin typeface="Cambria Math" panose="02040503050406030204" pitchFamily="18" charset="0"/>
                              <a:ea typeface="Calibri" panose="020F0502020204030204" pitchFamily="34" charset="0"/>
                              <a:cs typeface="Arial" panose="020B0604020202020204" pitchFamily="34" charset="0"/>
                            </a:rPr>
                            <m:t>𝑛</m:t>
                          </m:r>
                        </m:sup>
                        <m:e>
                          <m:d>
                            <m:dPr>
                              <m:begChr m:val="|"/>
                              <m:endChr m:val="|"/>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𝑦</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kern="100">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accPr>
                                <m:e>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𝑦</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sub>
                                  </m:sSub>
                                </m:e>
                              </m:acc>
                            </m:e>
                          </m:d>
                        </m:e>
                      </m:nary>
                    </m:oMath>
                  </m:oMathPara>
                </a14:m>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p:txBody>
          </p:sp>
        </mc:Choice>
        <mc:Fallback>
          <p:sp>
            <p:nvSpPr>
              <p:cNvPr id="5" name="TextBox 4">
                <a:extLst>
                  <a:ext uri="{FF2B5EF4-FFF2-40B4-BE49-F238E27FC236}">
                    <a16:creationId xmlns:a16="http://schemas.microsoft.com/office/drawing/2014/main" id="{27740BB4-B345-0637-C461-5BCBDB71D0A1}"/>
                  </a:ext>
                </a:extLst>
              </p:cNvPr>
              <p:cNvSpPr txBox="1">
                <a:spLocks noRot="1" noChangeAspect="1" noMove="1" noResize="1" noEditPoints="1" noAdjustHandles="1" noChangeArrowheads="1" noChangeShapeType="1" noTextEdit="1"/>
              </p:cNvSpPr>
              <p:nvPr/>
            </p:nvSpPr>
            <p:spPr>
              <a:xfrm>
                <a:off x="2818743" y="3269473"/>
                <a:ext cx="6096000" cy="3048270"/>
              </a:xfrm>
              <a:prstGeom prst="rect">
                <a:avLst/>
              </a:prstGeom>
              <a:blipFill>
                <a:blip r:embed="rId5"/>
                <a:stretch>
                  <a:fillRect/>
                </a:stretch>
              </a:blipFill>
            </p:spPr>
            <p:txBody>
              <a:bodyPr/>
              <a:lstStyle/>
              <a:p>
                <a:r>
                  <a:rPr lang="fr-FR">
                    <a:noFill/>
                  </a:rPr>
                  <a:t> </a:t>
                </a:r>
              </a:p>
            </p:txBody>
          </p:sp>
        </mc:Fallback>
      </mc:AlternateContent>
      <p:sp>
        <p:nvSpPr>
          <p:cNvPr id="7" name="TextBox 6">
            <a:extLst>
              <a:ext uri="{FF2B5EF4-FFF2-40B4-BE49-F238E27FC236}">
                <a16:creationId xmlns:a16="http://schemas.microsoft.com/office/drawing/2014/main" id="{41C4A7DB-51D6-46D1-810D-EE69D8A534F0}"/>
              </a:ext>
            </a:extLst>
          </p:cNvPr>
          <p:cNvSpPr txBox="1"/>
          <p:nvPr/>
        </p:nvSpPr>
        <p:spPr>
          <a:xfrm>
            <a:off x="1896326" y="4027915"/>
            <a:ext cx="6096000" cy="1881925"/>
          </a:xfrm>
          <a:prstGeom prst="rect">
            <a:avLst/>
          </a:prstGeom>
          <a:noFill/>
        </p:spPr>
        <p:txBody>
          <a:bodyPr wrap="square">
            <a:spAutoFit/>
          </a:bodyPr>
          <a:lstStyle/>
          <a:p>
            <a:pPr marL="0" marR="0">
              <a:lnSpc>
                <a:spcPct val="200000"/>
              </a:lnSpc>
              <a:spcBef>
                <a:spcPts val="0"/>
              </a:spcBef>
              <a:spcAft>
                <a:spcPts val="800"/>
              </a:spcAft>
            </a:pPr>
            <a:r>
              <a:rPr lang="fr-FR" dirty="0">
                <a:effectLst/>
                <a:latin typeface="Calibri" panose="020F0502020204030204" pitchFamily="34" charset="0"/>
                <a:ea typeface="Calibri" panose="020F0502020204030204" pitchFamily="34" charset="0"/>
                <a:cs typeface="Calibri" panose="020F0502020204030204" pitchFamily="34" charset="0"/>
              </a:rPr>
              <a:t>Root </a:t>
            </a:r>
            <a:r>
              <a:rPr lang="fr-FR" dirty="0" err="1">
                <a:effectLst/>
                <a:latin typeface="Calibri" panose="020F0502020204030204" pitchFamily="34" charset="0"/>
                <a:ea typeface="Calibri" panose="020F0502020204030204" pitchFamily="34" charset="0"/>
                <a:cs typeface="Calibri" panose="020F0502020204030204" pitchFamily="34" charset="0"/>
              </a:rPr>
              <a:t>Mean</a:t>
            </a:r>
            <a:r>
              <a:rPr lang="fr-FR" dirty="0">
                <a:effectLst/>
                <a:latin typeface="Calibri" panose="020F0502020204030204" pitchFamily="34" charset="0"/>
                <a:ea typeface="Calibri" panose="020F0502020204030204" pitchFamily="34" charset="0"/>
                <a:cs typeface="Calibri" panose="020F0502020204030204" pitchFamily="34" charset="0"/>
              </a:rPr>
              <a:t> Square </a:t>
            </a:r>
            <a:r>
              <a:rPr lang="fr-FR" dirty="0" err="1">
                <a:effectLst/>
                <a:latin typeface="Calibri" panose="020F0502020204030204" pitchFamily="34" charset="0"/>
                <a:ea typeface="Calibri" panose="020F0502020204030204" pitchFamily="34" charset="0"/>
                <a:cs typeface="Calibri" panose="020F0502020204030204" pitchFamily="34" charset="0"/>
              </a:rPr>
              <a:t>Error</a:t>
            </a:r>
            <a:r>
              <a:rPr lang="fr-FR" dirty="0">
                <a:effectLst/>
                <a:latin typeface="Calibri" panose="020F0502020204030204" pitchFamily="34" charset="0"/>
                <a:ea typeface="Calibri" panose="020F0502020204030204" pitchFamily="34" charset="0"/>
                <a:cs typeface="Calibri" panose="020F0502020204030204" pitchFamily="34" charset="0"/>
              </a:rPr>
              <a:t> :</a:t>
            </a:r>
            <a:endParaRPr lang="fr-FR" kern="100" dirty="0">
              <a:latin typeface="Calibri" panose="020F0502020204030204" pitchFamily="34" charset="0"/>
              <a:ea typeface="Calibri" panose="020F0502020204030204" pitchFamily="34" charset="0"/>
              <a:cs typeface="Calibri" panose="020F0502020204030204" pitchFamily="34" charset="0"/>
            </a:endParaRPr>
          </a:p>
          <a:p>
            <a:pPr marL="0" marR="0">
              <a:lnSpc>
                <a:spcPct val="200000"/>
              </a:lnSpc>
              <a:spcBef>
                <a:spcPts val="0"/>
              </a:spcBef>
              <a:spcAft>
                <a:spcPts val="800"/>
              </a:spcAft>
            </a:pPr>
            <a:endParaRPr lang="fr-FR" kern="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200000"/>
              </a:lnSpc>
              <a:spcBef>
                <a:spcPts val="0"/>
              </a:spcBef>
              <a:spcAft>
                <a:spcPts val="800"/>
              </a:spcAft>
            </a:pPr>
            <a:r>
              <a:rPr lang="fr-FR" kern="100" dirty="0" err="1">
                <a:effectLst/>
                <a:latin typeface="Calibri" panose="020F0502020204030204" pitchFamily="34" charset="0"/>
                <a:ea typeface="Calibri" panose="020F0502020204030204" pitchFamily="34" charset="0"/>
                <a:cs typeface="Calibri" panose="020F0502020204030204" pitchFamily="34" charset="0"/>
              </a:rPr>
              <a:t>A</a:t>
            </a:r>
            <a:r>
              <a:rPr lang="fr-FR" dirty="0" err="1">
                <a:latin typeface="Calibri" panose="020F0502020204030204" pitchFamily="34" charset="0"/>
                <a:ea typeface="Calibri" panose="020F0502020204030204" pitchFamily="34" charset="0"/>
                <a:cs typeface="Calibri" panose="020F0502020204030204" pitchFamily="34" charset="0"/>
              </a:rPr>
              <a:t>bsolute</a:t>
            </a:r>
            <a:r>
              <a:rPr lang="fr-FR" dirty="0">
                <a:latin typeface="Calibri" panose="020F0502020204030204" pitchFamily="34" charset="0"/>
                <a:ea typeface="Calibri" panose="020F0502020204030204" pitchFamily="34" charset="0"/>
                <a:cs typeface="Calibri" panose="020F0502020204030204" pitchFamily="34" charset="0"/>
              </a:rPr>
              <a:t> </a:t>
            </a:r>
            <a:r>
              <a:rPr lang="fr-FR" dirty="0" err="1">
                <a:latin typeface="Calibri" panose="020F0502020204030204" pitchFamily="34" charset="0"/>
                <a:ea typeface="Calibri" panose="020F0502020204030204" pitchFamily="34" charset="0"/>
                <a:cs typeface="Calibri" panose="020F0502020204030204" pitchFamily="34" charset="0"/>
              </a:rPr>
              <a:t>Mean</a:t>
            </a:r>
            <a:r>
              <a:rPr lang="fr-FR" dirty="0">
                <a:latin typeface="Calibri" panose="020F0502020204030204" pitchFamily="34" charset="0"/>
                <a:ea typeface="Calibri" panose="020F0502020204030204" pitchFamily="34" charset="0"/>
                <a:cs typeface="Calibri" panose="020F0502020204030204" pitchFamily="34" charset="0"/>
              </a:rPr>
              <a:t> </a:t>
            </a:r>
            <a:r>
              <a:rPr lang="fr-FR" dirty="0" err="1">
                <a:latin typeface="Calibri" panose="020F0502020204030204" pitchFamily="34" charset="0"/>
                <a:ea typeface="Calibri" panose="020F0502020204030204" pitchFamily="34" charset="0"/>
                <a:cs typeface="Calibri" panose="020F0502020204030204" pitchFamily="34" charset="0"/>
              </a:rPr>
              <a:t>Error</a:t>
            </a:r>
            <a:r>
              <a:rPr lang="fr-FR" dirty="0">
                <a:effectLst/>
                <a:latin typeface="Calibri" panose="020F0502020204030204" pitchFamily="34" charset="0"/>
                <a:ea typeface="Calibri" panose="020F0502020204030204" pitchFamily="34" charset="0"/>
                <a:cs typeface="Calibri" panose="020F0502020204030204" pitchFamily="34" charset="0"/>
              </a:rPr>
              <a:t> :</a:t>
            </a:r>
            <a:endParaRPr lang="fr-FR" kern="100" dirty="0">
              <a:effectLst/>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B544CCE-5721-3225-EAA1-89ED57820389}"/>
                  </a:ext>
                </a:extLst>
              </p:cNvPr>
              <p:cNvSpPr txBox="1"/>
              <p:nvPr/>
            </p:nvSpPr>
            <p:spPr>
              <a:xfrm>
                <a:off x="7120761" y="5818079"/>
                <a:ext cx="3587966" cy="851515"/>
              </a:xfrm>
              <a:prstGeom prst="rect">
                <a:avLst/>
              </a:prstGeom>
              <a:noFill/>
            </p:spPr>
            <p:txBody>
              <a:bodyPr wrap="square">
                <a:spAutoFit/>
              </a:bodyPr>
              <a:lstStyle/>
              <a:p>
                <a:pPr marL="0" marR="0" algn="just">
                  <a:spcBef>
                    <a:spcPts val="0"/>
                  </a:spcBef>
                  <a:spcAft>
                    <a:spcPts val="800"/>
                  </a:spcAft>
                </a:pPr>
                <a:r>
                  <a:rPr lang="en-US" sz="1200" kern="100" dirty="0">
                    <a:effectLst/>
                    <a:latin typeface="Times New Roman" panose="02020603050405020304" pitchFamily="18" charset="0"/>
                    <a:ea typeface="Calibri" panose="020F0502020204030204" pitchFamily="34" charset="0"/>
                    <a:cs typeface="Arial" panose="020B0604020202020204" pitchFamily="34" charset="0"/>
                  </a:rPr>
                  <a:t>n is the number of observations</a:t>
                </a:r>
              </a:p>
              <a:p>
                <a:pPr marL="0" marR="0" algn="just">
                  <a:spcBef>
                    <a:spcPts val="0"/>
                  </a:spcBef>
                  <a:spcAft>
                    <a:spcPts val="800"/>
                  </a:spcAft>
                </a:pPr>
                <a:r>
                  <a:rPr lang="en-US" sz="1200" kern="1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sSub>
                      <m:sSubPr>
                        <m:ctrlPr>
                          <a:rPr lang="en-US" sz="12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200" i="1" kern="100">
                            <a:effectLst/>
                            <a:latin typeface="Cambria Math" panose="02040503050406030204" pitchFamily="18" charset="0"/>
                            <a:ea typeface="Calibri" panose="020F0502020204030204" pitchFamily="34" charset="0"/>
                            <a:cs typeface="Arial" panose="020B0604020202020204" pitchFamily="34" charset="0"/>
                          </a:rPr>
                          <m:t>𝑦</m:t>
                        </m:r>
                      </m:e>
                      <m:sub>
                        <m:r>
                          <a:rPr lang="en-US" sz="1200" i="1" kern="100">
                            <a:effectLst/>
                            <a:latin typeface="Cambria Math" panose="02040503050406030204" pitchFamily="18" charset="0"/>
                            <a:ea typeface="Calibri" panose="020F0502020204030204" pitchFamily="34" charset="0"/>
                            <a:cs typeface="Arial" panose="020B0604020202020204" pitchFamily="34" charset="0"/>
                          </a:rPr>
                          <m:t>𝑖</m:t>
                        </m:r>
                      </m:sub>
                    </m:sSub>
                  </m:oMath>
                </a14:m>
                <a:r>
                  <a:rPr lang="en-US" sz="1200" kern="100" dirty="0">
                    <a:effectLst/>
                    <a:latin typeface="Times New Roman" panose="02020603050405020304" pitchFamily="18" charset="0"/>
                    <a:ea typeface="Calibri" panose="020F0502020204030204" pitchFamily="34" charset="0"/>
                    <a:cs typeface="Arial" panose="020B0604020202020204" pitchFamily="34" charset="0"/>
                  </a:rPr>
                  <a:t> represents the actual value of observation (</a:t>
                </a:r>
                <a:r>
                  <a:rPr lang="en-US" sz="1200" kern="100" dirty="0" err="1">
                    <a:effectLst/>
                    <a:latin typeface="Times New Roman" panose="02020603050405020304" pitchFamily="18" charset="0"/>
                    <a:ea typeface="Calibri" panose="020F0502020204030204" pitchFamily="34" charset="0"/>
                    <a:cs typeface="Arial" panose="020B0604020202020204" pitchFamily="34" charset="0"/>
                  </a:rPr>
                  <a:t>i</a:t>
                </a:r>
                <a:r>
                  <a:rPr lang="en-US" sz="1200" kern="100" dirty="0">
                    <a:effectLst/>
                    <a:latin typeface="Times New Roman" panose="02020603050405020304" pitchFamily="18" charset="0"/>
                    <a:ea typeface="Calibri" panose="020F0502020204030204" pitchFamily="34" charset="0"/>
                    <a:cs typeface="Arial" panose="020B0604020202020204" pitchFamily="34" charset="0"/>
                  </a:rPr>
                  <a:t>)</a:t>
                </a:r>
              </a:p>
              <a:p>
                <a:pPr marL="0" marR="0" algn="just">
                  <a:spcBef>
                    <a:spcPts val="0"/>
                  </a:spcBef>
                  <a:spcAft>
                    <a:spcPts val="800"/>
                  </a:spcAft>
                </a:pPr>
                <a:r>
                  <a:rPr lang="en-US" sz="1200" kern="1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acc>
                      <m:accPr>
                        <m:chr m:val="̂"/>
                        <m:ctrlPr>
                          <a:rPr lang="en-US" sz="1200" i="1" kern="100">
                            <a:effectLst/>
                            <a:latin typeface="Cambria Math" panose="02040503050406030204" pitchFamily="18" charset="0"/>
                            <a:ea typeface="Calibri" panose="020F0502020204030204" pitchFamily="34" charset="0"/>
                            <a:cs typeface="Arial" panose="020B0604020202020204" pitchFamily="34" charset="0"/>
                          </a:rPr>
                        </m:ctrlPr>
                      </m:accPr>
                      <m:e>
                        <m:sSub>
                          <m:sSubPr>
                            <m:ctrlPr>
                              <a:rPr lang="en-US" sz="12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200" i="1" kern="100">
                                <a:effectLst/>
                                <a:latin typeface="Cambria Math" panose="02040503050406030204" pitchFamily="18" charset="0"/>
                                <a:ea typeface="Calibri" panose="020F0502020204030204" pitchFamily="34" charset="0"/>
                                <a:cs typeface="Arial" panose="020B0604020202020204" pitchFamily="34" charset="0"/>
                              </a:rPr>
                              <m:t>𝑦</m:t>
                            </m:r>
                          </m:e>
                          <m:sub>
                            <m:r>
                              <a:rPr lang="en-US" sz="1200" i="1" kern="100">
                                <a:effectLst/>
                                <a:latin typeface="Cambria Math" panose="02040503050406030204" pitchFamily="18" charset="0"/>
                                <a:ea typeface="Calibri" panose="020F0502020204030204" pitchFamily="34" charset="0"/>
                                <a:cs typeface="Arial" panose="020B0604020202020204" pitchFamily="34" charset="0"/>
                              </a:rPr>
                              <m:t>𝑖</m:t>
                            </m:r>
                          </m:sub>
                        </m:sSub>
                      </m:e>
                    </m:acc>
                  </m:oMath>
                </a14:m>
                <a:r>
                  <a:rPr lang="en-US" sz="1200" kern="100" dirty="0">
                    <a:effectLst/>
                    <a:latin typeface="Times New Roman" panose="02020603050405020304" pitchFamily="18" charset="0"/>
                    <a:ea typeface="Yu Mincho" panose="02020400000000000000" pitchFamily="18" charset="-128"/>
                    <a:cs typeface="Arial" panose="020B0604020202020204" pitchFamily="34" charset="0"/>
                  </a:rPr>
                  <a:t> </a:t>
                </a:r>
                <a:r>
                  <a:rPr lang="en-US" sz="1200" kern="100" dirty="0">
                    <a:effectLst/>
                    <a:latin typeface="Times New Roman" panose="02020603050405020304" pitchFamily="18" charset="0"/>
                    <a:ea typeface="Calibri" panose="020F0502020204030204" pitchFamily="34" charset="0"/>
                    <a:cs typeface="Arial" panose="020B0604020202020204" pitchFamily="34" charset="0"/>
                  </a:rPr>
                  <a:t>represents the predicted value of observation (</a:t>
                </a:r>
                <a:r>
                  <a:rPr lang="en-US" sz="1200" kern="100" dirty="0" err="1">
                    <a:effectLst/>
                    <a:latin typeface="Times New Roman" panose="02020603050405020304" pitchFamily="18" charset="0"/>
                    <a:ea typeface="Calibri" panose="020F0502020204030204" pitchFamily="34" charset="0"/>
                    <a:cs typeface="Arial" panose="020B0604020202020204" pitchFamily="34" charset="0"/>
                  </a:rPr>
                  <a:t>i</a:t>
                </a:r>
                <a:r>
                  <a:rPr lang="en-US" sz="1200" kern="100" dirty="0">
                    <a:effectLst/>
                    <a:latin typeface="Times New Roman" panose="02020603050405020304" pitchFamily="18" charset="0"/>
                    <a:ea typeface="Calibri" panose="020F0502020204030204" pitchFamily="34" charset="0"/>
                    <a:cs typeface="Arial" panose="020B0604020202020204" pitchFamily="34" charset="0"/>
                  </a:rPr>
                  <a:t>) </a:t>
                </a:r>
              </a:p>
            </p:txBody>
          </p:sp>
        </mc:Choice>
        <mc:Fallback>
          <p:sp>
            <p:nvSpPr>
              <p:cNvPr id="16" name="TextBox 15">
                <a:extLst>
                  <a:ext uri="{FF2B5EF4-FFF2-40B4-BE49-F238E27FC236}">
                    <a16:creationId xmlns:a16="http://schemas.microsoft.com/office/drawing/2014/main" id="{6B544CCE-5721-3225-EAA1-89ED57820389}"/>
                  </a:ext>
                </a:extLst>
              </p:cNvPr>
              <p:cNvSpPr txBox="1">
                <a:spLocks noRot="1" noChangeAspect="1" noMove="1" noResize="1" noEditPoints="1" noAdjustHandles="1" noChangeArrowheads="1" noChangeShapeType="1" noTextEdit="1"/>
              </p:cNvSpPr>
              <p:nvPr/>
            </p:nvSpPr>
            <p:spPr>
              <a:xfrm>
                <a:off x="7120761" y="5818079"/>
                <a:ext cx="3587966" cy="851515"/>
              </a:xfrm>
              <a:prstGeom prst="rect">
                <a:avLst/>
              </a:prstGeom>
              <a:blipFill>
                <a:blip r:embed="rId6"/>
                <a:stretch>
                  <a:fillRect b="-4286"/>
                </a:stretch>
              </a:blipFill>
            </p:spPr>
            <p:txBody>
              <a:bodyPr/>
              <a:lstStyle/>
              <a:p>
                <a:r>
                  <a:rPr lang="fr-FR">
                    <a:noFill/>
                  </a:rPr>
                  <a:t> </a:t>
                </a:r>
              </a:p>
            </p:txBody>
          </p:sp>
        </mc:Fallback>
      </mc:AlternateContent>
    </p:spTree>
    <p:extLst>
      <p:ext uri="{BB962C8B-B14F-4D97-AF65-F5344CB8AC3E}">
        <p14:creationId xmlns:p14="http://schemas.microsoft.com/office/powerpoint/2010/main" val="3073935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Questions with solid fill">
            <a:extLst>
              <a:ext uri="{FF2B5EF4-FFF2-40B4-BE49-F238E27FC236}">
                <a16:creationId xmlns:a16="http://schemas.microsoft.com/office/drawing/2014/main" id="{04A0F036-4A28-71D6-B770-82B05376E7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3160" y="1026160"/>
            <a:ext cx="4805680" cy="4805680"/>
          </a:xfrm>
        </p:spPr>
      </p:pic>
      <p:sp>
        <p:nvSpPr>
          <p:cNvPr id="4" name="Slide Number Placeholder 3">
            <a:extLst>
              <a:ext uri="{FF2B5EF4-FFF2-40B4-BE49-F238E27FC236}">
                <a16:creationId xmlns:a16="http://schemas.microsoft.com/office/drawing/2014/main" id="{E8F6F164-6E45-55A5-DD8C-18413C3E878E}"/>
              </a:ext>
            </a:extLst>
          </p:cNvPr>
          <p:cNvSpPr>
            <a:spLocks noGrp="1"/>
          </p:cNvSpPr>
          <p:nvPr>
            <p:ph type="sldNum" sz="quarter" idx="12"/>
          </p:nvPr>
        </p:nvSpPr>
        <p:spPr/>
        <p:txBody>
          <a:bodyPr/>
          <a:lstStyle/>
          <a:p>
            <a:fld id="{E8E963B7-37A0-4AC9-95FB-AD85C5B13107}" type="slidenum">
              <a:rPr lang="fr-FR" smtClean="0"/>
              <a:t>29</a:t>
            </a:fld>
            <a:endParaRPr lang="fr-FR"/>
          </a:p>
        </p:txBody>
      </p:sp>
    </p:spTree>
    <p:extLst>
      <p:ext uri="{BB962C8B-B14F-4D97-AF65-F5344CB8AC3E}">
        <p14:creationId xmlns:p14="http://schemas.microsoft.com/office/powerpoint/2010/main" val="1407546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21"/>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3</a:t>
            </a:fld>
            <a:endParaRPr lang="fr-FR" dirty="0">
              <a:latin typeface="Calibri" panose="020F0502020204030204" pitchFamily="34" charset="0"/>
              <a:cs typeface="Calibri" panose="020F0502020204030204" pitchFamily="34" charset="0"/>
            </a:endParaRPr>
          </a:p>
        </p:txBody>
      </p:sp>
      <p:sp>
        <p:nvSpPr>
          <p:cNvPr id="2" name="ZoneTexte 1">
            <a:extLst>
              <a:ext uri="{FF2B5EF4-FFF2-40B4-BE49-F238E27FC236}">
                <a16:creationId xmlns:a16="http://schemas.microsoft.com/office/drawing/2014/main" id="{557D3BB3-C34B-AE8B-7E94-EDF7A91EE44F}"/>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Introduction</a:t>
            </a:r>
          </a:p>
        </p:txBody>
      </p:sp>
      <p:sp>
        <p:nvSpPr>
          <p:cNvPr id="7" name="ZoneTexte 6">
            <a:extLst>
              <a:ext uri="{FF2B5EF4-FFF2-40B4-BE49-F238E27FC236}">
                <a16:creationId xmlns:a16="http://schemas.microsoft.com/office/drawing/2014/main" id="{EA79C5E0-B3FA-45FE-5E17-CB1932E48685}"/>
              </a:ext>
            </a:extLst>
          </p:cNvPr>
          <p:cNvSpPr txBox="1"/>
          <p:nvPr/>
        </p:nvSpPr>
        <p:spPr>
          <a:xfrm>
            <a:off x="951340" y="885032"/>
            <a:ext cx="10651380" cy="2542363"/>
          </a:xfrm>
          <a:prstGeom prst="rect">
            <a:avLst/>
          </a:prstGeom>
          <a:noFill/>
        </p:spPr>
        <p:txBody>
          <a:bodyPr wrap="square">
            <a:spAutoFit/>
          </a:bodyPr>
          <a:lstStyle/>
          <a:p>
            <a:pPr>
              <a:lnSpc>
                <a:spcPct val="150000"/>
              </a:lnSpc>
            </a:pPr>
            <a:r>
              <a:rPr lang="en-US" b="0" i="0" dirty="0">
                <a:solidFill>
                  <a:srgbClr val="0D0D0D"/>
                </a:solidFill>
                <a:effectLst/>
                <a:highlight>
                  <a:srgbClr val="FFFFFF"/>
                </a:highlight>
                <a:latin typeface="Calibri" panose="020F0502020204030204" pitchFamily="34" charset="0"/>
                <a:cs typeface="Calibri" panose="020F0502020204030204" pitchFamily="34" charset="0"/>
              </a:rPr>
              <a:t>Prediction </a:t>
            </a:r>
            <a:r>
              <a:rPr lang="en-US" dirty="0">
                <a:solidFill>
                  <a:srgbClr val="0D0D0D"/>
                </a:solidFill>
                <a:highlight>
                  <a:srgbClr val="FFFFFF"/>
                </a:highlight>
                <a:latin typeface="Calibri" panose="020F0502020204030204" pitchFamily="34" charset="0"/>
                <a:cs typeface="Calibri" panose="020F0502020204030204" pitchFamily="34" charset="0"/>
              </a:rPr>
              <a:t> a</a:t>
            </a:r>
            <a:r>
              <a:rPr lang="en-US" b="0" i="0" dirty="0">
                <a:solidFill>
                  <a:srgbClr val="0D0D0D"/>
                </a:solidFill>
                <a:effectLst/>
                <a:highlight>
                  <a:srgbClr val="FFFFFF"/>
                </a:highlight>
                <a:latin typeface="Calibri" panose="020F0502020204030204" pitchFamily="34" charset="0"/>
                <a:cs typeface="Calibri" panose="020F0502020204030204" pitchFamily="34" charset="0"/>
              </a:rPr>
              <a:t>lgorithms:</a:t>
            </a:r>
          </a:p>
          <a:p>
            <a:pPr>
              <a:lnSpc>
                <a:spcPct val="150000"/>
              </a:lnSpc>
            </a:pPr>
            <a:endParaRPr lang="en-US" dirty="0">
              <a:solidFill>
                <a:srgbClr val="0D0D0D"/>
              </a:solidFill>
              <a:highlight>
                <a:srgbClr val="FFFFFF"/>
              </a:highlight>
              <a:latin typeface="Calibri" panose="020F0502020204030204" pitchFamily="34" charset="0"/>
              <a:cs typeface="Calibri" panose="020F0502020204030204" pitchFamily="34" charset="0"/>
            </a:endParaRPr>
          </a:p>
          <a:p>
            <a:pPr>
              <a:lnSpc>
                <a:spcPct val="150000"/>
              </a:lnSpc>
            </a:pPr>
            <a:r>
              <a:rPr lang="fr-FR" kern="100" dirty="0">
                <a:latin typeface="Calibri" panose="020F0502020204030204" pitchFamily="34" charset="0"/>
                <a:ea typeface="Calibri" panose="020F0502020204030204" pitchFamily="34" charset="0"/>
                <a:cs typeface="Calibri" panose="020F0502020204030204" pitchFamily="34" charset="0"/>
              </a:rPr>
              <a:t>         </a:t>
            </a:r>
            <a:r>
              <a:rPr lang="fr-FR" sz="1800" kern="100" dirty="0" err="1">
                <a:effectLst/>
                <a:latin typeface="Calibri" panose="020F0502020204030204" pitchFamily="34" charset="0"/>
                <a:ea typeface="Calibri" panose="020F0502020204030204" pitchFamily="34" charset="0"/>
                <a:cs typeface="Calibri" panose="020F0502020204030204" pitchFamily="34" charset="0"/>
              </a:rPr>
              <a:t>SDMs</a:t>
            </a:r>
            <a:r>
              <a:rPr lang="fr-FR" sz="1800" kern="100" dirty="0">
                <a:effectLst/>
                <a:latin typeface="Calibri" panose="020F0502020204030204" pitchFamily="34" charset="0"/>
                <a:ea typeface="Calibri" panose="020F0502020204030204" pitchFamily="34" charset="0"/>
                <a:cs typeface="Calibri" panose="020F0502020204030204" pitchFamily="34" charset="0"/>
              </a:rPr>
              <a:t> « </a:t>
            </a:r>
            <a:r>
              <a:rPr lang="fr-FR" sz="1800" kern="100" dirty="0" err="1">
                <a:effectLst/>
                <a:latin typeface="Calibri" panose="020F0502020204030204" pitchFamily="34" charset="0"/>
                <a:ea typeface="Calibri" panose="020F0502020204030204" pitchFamily="34" charset="0"/>
                <a:cs typeface="Calibri" panose="020F0502020204030204" pitchFamily="34" charset="0"/>
              </a:rPr>
              <a:t>species</a:t>
            </a:r>
            <a:r>
              <a:rPr lang="fr-FR" sz="1800" kern="100" dirty="0">
                <a:effectLst/>
                <a:latin typeface="Calibri" panose="020F0502020204030204" pitchFamily="34" charset="0"/>
                <a:ea typeface="Calibri" panose="020F0502020204030204" pitchFamily="34" charset="0"/>
                <a:cs typeface="Calibri" panose="020F0502020204030204" pitchFamily="34" charset="0"/>
              </a:rPr>
              <a:t> distribution modèles » </a:t>
            </a:r>
            <a:endParaRPr lang="fr-FR" dirty="0">
              <a:latin typeface="Calibri" panose="020F0502020204030204" pitchFamily="34" charset="0"/>
              <a:cs typeface="Calibri" panose="020F0502020204030204" pitchFamily="34" charset="0"/>
            </a:endParaRPr>
          </a:p>
          <a:p>
            <a:pPr>
              <a:lnSpc>
                <a:spcPct val="150000"/>
              </a:lnSpc>
            </a:pPr>
            <a:endParaRPr lang="fr-FR" dirty="0">
              <a:latin typeface="Calibri" panose="020F0502020204030204" pitchFamily="34" charset="0"/>
              <a:cs typeface="Calibri" panose="020F0502020204030204" pitchFamily="34" charset="0"/>
            </a:endParaRPr>
          </a:p>
          <a:p>
            <a:pPr>
              <a:lnSpc>
                <a:spcPct val="150000"/>
              </a:lnSpc>
            </a:pPr>
            <a:r>
              <a:rPr lang="en-US" dirty="0">
                <a:solidFill>
                  <a:srgbClr val="0D0D0D"/>
                </a:solidFill>
                <a:highlight>
                  <a:srgbClr val="FFFFFF"/>
                </a:highlight>
                <a:latin typeface="Calibri" panose="020F0502020204030204" pitchFamily="34" charset="0"/>
                <a:cs typeface="Calibri" panose="020F0502020204030204" pitchFamily="34" charset="0"/>
              </a:rPr>
              <a:t>	C</a:t>
            </a:r>
            <a:r>
              <a:rPr lang="en-US" b="0" i="0" dirty="0">
                <a:solidFill>
                  <a:srgbClr val="0D0D0D"/>
                </a:solidFill>
                <a:effectLst/>
                <a:highlight>
                  <a:srgbClr val="FFFFFF"/>
                </a:highlight>
                <a:latin typeface="Calibri" panose="020F0502020204030204" pitchFamily="34" charset="0"/>
                <a:cs typeface="Calibri" panose="020F0502020204030204" pitchFamily="34" charset="0"/>
              </a:rPr>
              <a:t>orrelations between species or communities and their environment </a:t>
            </a:r>
            <a:r>
              <a:rPr lang="en-US" sz="1100" b="0" i="0" dirty="0">
                <a:solidFill>
                  <a:srgbClr val="0D0D0D"/>
                </a:solidFill>
                <a:effectLst/>
                <a:highlight>
                  <a:srgbClr val="FFFFFF"/>
                </a:highlight>
                <a:latin typeface="Calibri" panose="020F0502020204030204" pitchFamily="34" charset="0"/>
                <a:cs typeface="Calibri" panose="020F0502020204030204" pitchFamily="34" charset="0"/>
              </a:rPr>
              <a:t>(</a:t>
            </a:r>
            <a:r>
              <a:rPr lang="en-US" sz="1100" b="0" i="0" dirty="0" err="1">
                <a:solidFill>
                  <a:srgbClr val="0D0D0D"/>
                </a:solidFill>
                <a:effectLst/>
                <a:highlight>
                  <a:srgbClr val="FFFFFF"/>
                </a:highlight>
                <a:latin typeface="Calibri" panose="020F0502020204030204" pitchFamily="34" charset="0"/>
                <a:cs typeface="Calibri" panose="020F0502020204030204" pitchFamily="34" charset="0"/>
              </a:rPr>
              <a:t>Elith</a:t>
            </a:r>
            <a:r>
              <a:rPr lang="en-US" sz="1100" b="0" i="0" dirty="0">
                <a:solidFill>
                  <a:srgbClr val="0D0D0D"/>
                </a:solidFill>
                <a:effectLst/>
                <a:highlight>
                  <a:srgbClr val="FFFFFF"/>
                </a:highlight>
                <a:latin typeface="Calibri" panose="020F0502020204030204" pitchFamily="34" charset="0"/>
                <a:cs typeface="Calibri" panose="020F0502020204030204" pitchFamily="34" charset="0"/>
              </a:rPr>
              <a:t> &amp; </a:t>
            </a:r>
            <a:r>
              <a:rPr lang="en-US" sz="1100" b="0" i="0" dirty="0" err="1">
                <a:solidFill>
                  <a:srgbClr val="0D0D0D"/>
                </a:solidFill>
                <a:effectLst/>
                <a:highlight>
                  <a:srgbClr val="FFFFFF"/>
                </a:highlight>
                <a:latin typeface="Calibri" panose="020F0502020204030204" pitchFamily="34" charset="0"/>
                <a:cs typeface="Calibri" panose="020F0502020204030204" pitchFamily="34" charset="0"/>
              </a:rPr>
              <a:t>Leathwick</a:t>
            </a:r>
            <a:r>
              <a:rPr lang="en-US" sz="1100" b="0" i="0" dirty="0">
                <a:solidFill>
                  <a:srgbClr val="0D0D0D"/>
                </a:solidFill>
                <a:effectLst/>
                <a:highlight>
                  <a:srgbClr val="FFFFFF"/>
                </a:highlight>
                <a:latin typeface="Calibri" panose="020F0502020204030204" pitchFamily="34" charset="0"/>
                <a:cs typeface="Calibri" panose="020F0502020204030204" pitchFamily="34" charset="0"/>
              </a:rPr>
              <a:t>, 2009; </a:t>
            </a:r>
            <a:r>
              <a:rPr lang="en-US" sz="1100" b="0" i="0" dirty="0" err="1">
                <a:solidFill>
                  <a:srgbClr val="0D0D0D"/>
                </a:solidFill>
                <a:effectLst/>
                <a:highlight>
                  <a:srgbClr val="FFFFFF"/>
                </a:highlight>
                <a:latin typeface="Calibri" panose="020F0502020204030204" pitchFamily="34" charset="0"/>
                <a:cs typeface="Calibri" panose="020F0502020204030204" pitchFamily="34" charset="0"/>
              </a:rPr>
              <a:t>Guisan</a:t>
            </a:r>
            <a:r>
              <a:rPr lang="en-US" sz="1100" b="0" i="0" dirty="0">
                <a:solidFill>
                  <a:srgbClr val="0D0D0D"/>
                </a:solidFill>
                <a:effectLst/>
                <a:highlight>
                  <a:srgbClr val="FFFFFF"/>
                </a:highlight>
                <a:latin typeface="Calibri" panose="020F0502020204030204" pitchFamily="34" charset="0"/>
                <a:cs typeface="Calibri" panose="020F0502020204030204" pitchFamily="34" charset="0"/>
              </a:rPr>
              <a:t> et al., 2017)</a:t>
            </a:r>
            <a:endParaRPr lang="en-US" dirty="0">
              <a:solidFill>
                <a:srgbClr val="0D0D0D"/>
              </a:solidFill>
              <a:highlight>
                <a:srgbClr val="FFFFFF"/>
              </a:highlight>
              <a:latin typeface="Calibri" panose="020F0502020204030204" pitchFamily="34" charset="0"/>
              <a:cs typeface="Calibri" panose="020F0502020204030204" pitchFamily="34" charset="0"/>
            </a:endParaRPr>
          </a:p>
          <a:p>
            <a:pPr>
              <a:lnSpc>
                <a:spcPct val="150000"/>
              </a:lnSpc>
            </a:pPr>
            <a:r>
              <a:rPr lang="en-US" dirty="0">
                <a:solidFill>
                  <a:srgbClr val="0D0D0D"/>
                </a:solidFill>
                <a:highlight>
                  <a:srgbClr val="FFFFFF"/>
                </a:highlight>
                <a:latin typeface="Calibri" panose="020F0502020204030204" pitchFamily="34" charset="0"/>
                <a:cs typeface="Calibri" panose="020F0502020204030204" pitchFamily="34" charset="0"/>
              </a:rPr>
              <a:t>	Various SDMs exist, each with its own advantages and disadvantages </a:t>
            </a:r>
            <a:r>
              <a:rPr lang="en-US" sz="1100" dirty="0">
                <a:solidFill>
                  <a:srgbClr val="0D0D0D"/>
                </a:solidFill>
                <a:highlight>
                  <a:srgbClr val="FFFFFF"/>
                </a:highlight>
                <a:latin typeface="Calibri" panose="020F0502020204030204" pitchFamily="34" charset="0"/>
                <a:cs typeface="Calibri" panose="020F0502020204030204" pitchFamily="34" charset="0"/>
              </a:rPr>
              <a:t>(Li &amp; Wang, 2013; </a:t>
            </a:r>
            <a:r>
              <a:rPr lang="en-US" sz="1100" dirty="0" err="1">
                <a:solidFill>
                  <a:srgbClr val="0D0D0D"/>
                </a:solidFill>
                <a:highlight>
                  <a:srgbClr val="FFFFFF"/>
                </a:highlight>
                <a:latin typeface="Calibri" panose="020F0502020204030204" pitchFamily="34" charset="0"/>
                <a:cs typeface="Calibri" panose="020F0502020204030204" pitchFamily="34" charset="0"/>
              </a:rPr>
              <a:t>Valavi</a:t>
            </a:r>
            <a:r>
              <a:rPr lang="en-US" sz="1100" dirty="0">
                <a:solidFill>
                  <a:srgbClr val="0D0D0D"/>
                </a:solidFill>
                <a:highlight>
                  <a:srgbClr val="FFFFFF"/>
                </a:highlight>
                <a:latin typeface="Calibri" panose="020F0502020204030204" pitchFamily="34" charset="0"/>
                <a:cs typeface="Calibri" panose="020F0502020204030204" pitchFamily="34" charset="0"/>
              </a:rPr>
              <a:t> et al., 2021)</a:t>
            </a:r>
            <a:endParaRPr lang="fr-FR" dirty="0">
              <a:latin typeface="Calibri" panose="020F0502020204030204" pitchFamily="34" charset="0"/>
              <a:cs typeface="Calibri" panose="020F0502020204030204" pitchFamily="34" charset="0"/>
            </a:endParaRPr>
          </a:p>
        </p:txBody>
      </p:sp>
      <p:sp>
        <p:nvSpPr>
          <p:cNvPr id="3" name="ZoneTexte 6">
            <a:extLst>
              <a:ext uri="{FF2B5EF4-FFF2-40B4-BE49-F238E27FC236}">
                <a16:creationId xmlns:a16="http://schemas.microsoft.com/office/drawing/2014/main" id="{F0AED869-25DC-AEA6-26D8-0A8A6B9C1ECD}"/>
              </a:ext>
            </a:extLst>
          </p:cNvPr>
          <p:cNvSpPr txBox="1"/>
          <p:nvPr/>
        </p:nvSpPr>
        <p:spPr>
          <a:xfrm>
            <a:off x="951340" y="4254817"/>
            <a:ext cx="10651380" cy="2585323"/>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Which algorithms are best for predicting earthworm communities</a:t>
            </a:r>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pPr lvl="1">
              <a:lnSpc>
                <a:spcPct val="200000"/>
              </a:lnSpc>
            </a:pPr>
            <a:r>
              <a:rPr lang="fr-FR" dirty="0">
                <a:latin typeface="Calibri" panose="020F0502020204030204" pitchFamily="34" charset="0"/>
                <a:cs typeface="Calibri" panose="020F0502020204030204" pitchFamily="34" charset="0"/>
              </a:rPr>
              <a:t>Comparative </a:t>
            </a:r>
            <a:r>
              <a:rPr lang="fr-FR" dirty="0" err="1">
                <a:latin typeface="Calibri" panose="020F0502020204030204" pitchFamily="34" charset="0"/>
                <a:cs typeface="Calibri" panose="020F0502020204030204" pitchFamily="34" charset="0"/>
              </a:rPr>
              <a:t>approach</a:t>
            </a:r>
            <a:r>
              <a:rPr lang="fr-FR" dirty="0">
                <a:latin typeface="Calibri" panose="020F0502020204030204" pitchFamily="34" charset="0"/>
                <a:cs typeface="Calibri" panose="020F0502020204030204" pitchFamily="34" charset="0"/>
              </a:rPr>
              <a:t> of multiple </a:t>
            </a:r>
            <a:r>
              <a:rPr lang="fr-FR" dirty="0" err="1">
                <a:latin typeface="Calibri" panose="020F0502020204030204" pitchFamily="34" charset="0"/>
                <a:cs typeface="Calibri" panose="020F0502020204030204" pitchFamily="34" charset="0"/>
              </a:rPr>
              <a:t>SDMs</a:t>
            </a:r>
            <a:r>
              <a:rPr lang="fr-FR" dirty="0">
                <a:latin typeface="Calibri" panose="020F0502020204030204" pitchFamily="34" charset="0"/>
                <a:cs typeface="Calibri" panose="020F0502020204030204" pitchFamily="34" charset="0"/>
              </a:rPr>
              <a:t> </a:t>
            </a:r>
            <a:r>
              <a:rPr lang="fr-FR" sz="1200" dirty="0">
                <a:latin typeface="Calibri" panose="020F0502020204030204" pitchFamily="34" charset="0"/>
                <a:cs typeface="Calibri" panose="020F0502020204030204" pitchFamily="34" charset="0"/>
              </a:rPr>
              <a:t>(</a:t>
            </a:r>
            <a:r>
              <a:rPr lang="fr-FR" sz="1200" dirty="0" err="1">
                <a:latin typeface="Calibri" panose="020F0502020204030204" pitchFamily="34" charset="0"/>
                <a:cs typeface="Calibri" panose="020F0502020204030204" pitchFamily="34" charset="0"/>
              </a:rPr>
              <a:t>Salako</a:t>
            </a:r>
            <a:r>
              <a:rPr lang="fr-FR" sz="1200" dirty="0">
                <a:latin typeface="Calibri" panose="020F0502020204030204" pitchFamily="34" charset="0"/>
                <a:cs typeface="Calibri" panose="020F0502020204030204" pitchFamily="34" charset="0"/>
              </a:rPr>
              <a:t> et al., 2023)</a:t>
            </a:r>
          </a:p>
          <a:p>
            <a:pPr marL="1200150" lvl="2" indent="-285750">
              <a:lnSpc>
                <a:spcPct val="200000"/>
              </a:lnSpc>
              <a:buFont typeface="Arial" panose="020B0604020202020204" pitchFamily="34" charset="0"/>
              <a:buChar char="•"/>
            </a:pPr>
            <a:r>
              <a:rPr lang="fr-FR" dirty="0" err="1">
                <a:latin typeface="Calibri" panose="020F0502020204030204" pitchFamily="34" charset="0"/>
                <a:cs typeface="Calibri" panose="020F0502020204030204" pitchFamily="34" charset="0"/>
              </a:rPr>
              <a:t>Reduce</a:t>
            </a:r>
            <a:r>
              <a:rPr lang="fr-FR" dirty="0">
                <a:latin typeface="Calibri" panose="020F0502020204030204" pitchFamily="34" charset="0"/>
                <a:cs typeface="Calibri" panose="020F0502020204030204" pitchFamily="34" charset="0"/>
              </a:rPr>
              <a:t> the </a:t>
            </a:r>
            <a:r>
              <a:rPr lang="fr-FR" dirty="0" err="1">
                <a:latin typeface="Calibri" panose="020F0502020204030204" pitchFamily="34" charset="0"/>
                <a:cs typeface="Calibri" panose="020F0502020204030204" pitchFamily="34" charset="0"/>
              </a:rPr>
              <a:t>uncertainty</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associated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with</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predictions</a:t>
            </a:r>
            <a:endParaRPr lang="fr-FR" dirty="0">
              <a:latin typeface="Calibri" panose="020F0502020204030204" pitchFamily="34" charset="0"/>
              <a:cs typeface="Calibri" panose="020F0502020204030204" pitchFamily="34" charset="0"/>
            </a:endParaRPr>
          </a:p>
          <a:p>
            <a:pPr marL="1200150" lvl="2" indent="-285750">
              <a:lnSpc>
                <a:spcPct val="200000"/>
              </a:lnSpc>
              <a:buFont typeface="Arial" panose="020B0604020202020204" pitchFamily="34" charset="0"/>
              <a:buChar char="•"/>
            </a:pPr>
            <a:r>
              <a:rPr lang="fr-FR" dirty="0" err="1">
                <a:latin typeface="Calibri" panose="020F0502020204030204" pitchFamily="34" charset="0"/>
                <a:cs typeface="Calibri" panose="020F0502020204030204" pitchFamily="34" charset="0"/>
              </a:rPr>
              <a:t>Identify</a:t>
            </a:r>
            <a:r>
              <a:rPr lang="fr-FR" dirty="0">
                <a:latin typeface="Calibri" panose="020F0502020204030204" pitchFamily="34" charset="0"/>
                <a:cs typeface="Calibri" panose="020F0502020204030204" pitchFamily="34" charset="0"/>
              </a:rPr>
              <a:t> the best model for </a:t>
            </a:r>
            <a:r>
              <a:rPr lang="fr-FR" dirty="0" err="1">
                <a:latin typeface="Calibri" panose="020F0502020204030204" pitchFamily="34" charset="0"/>
                <a:cs typeface="Calibri" panose="020F0502020204030204" pitchFamily="34" charset="0"/>
              </a:rPr>
              <a:t>each</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earthworm</a:t>
            </a:r>
            <a:r>
              <a:rPr lang="fr-FR" dirty="0">
                <a:latin typeface="Calibri" panose="020F0502020204030204" pitchFamily="34" charset="0"/>
                <a:cs typeface="Calibri" panose="020F0502020204030204" pitchFamily="34" charset="0"/>
              </a:rPr>
              <a:t> variable (</a:t>
            </a:r>
            <a:r>
              <a:rPr lang="fr-FR" dirty="0" err="1">
                <a:latin typeface="Calibri" panose="020F0502020204030204" pitchFamily="34" charset="0"/>
                <a:cs typeface="Calibri" panose="020F0502020204030204" pitchFamily="34" charset="0"/>
              </a:rPr>
              <a:t>abundance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biomass</a:t>
            </a:r>
            <a:r>
              <a:rPr lang="fr-FR" dirty="0">
                <a:latin typeface="Calibri" panose="020F0502020204030204" pitchFamily="34" charset="0"/>
                <a:cs typeface="Calibri" panose="020F0502020204030204" pitchFamily="34" charset="0"/>
              </a:rPr>
              <a:t>, and </a:t>
            </a:r>
            <a:r>
              <a:rPr lang="fr-FR" dirty="0" err="1">
                <a:latin typeface="Calibri" panose="020F0502020204030204" pitchFamily="34" charset="0"/>
                <a:cs typeface="Calibri" panose="020F0502020204030204" pitchFamily="34" charset="0"/>
              </a:rPr>
              <a:t>richness</a:t>
            </a:r>
            <a:r>
              <a:rPr lang="fr-FR" dirty="0">
                <a:latin typeface="Calibri" panose="020F0502020204030204" pitchFamily="34" charset="0"/>
                <a:cs typeface="Calibri" panose="020F0502020204030204" pitchFamily="34" charset="0"/>
              </a:rPr>
              <a:t>)</a:t>
            </a:r>
          </a:p>
          <a:p>
            <a:endParaRPr lang="fr-FR" dirty="0">
              <a:latin typeface="Calibri" panose="020F0502020204030204" pitchFamily="34" charset="0"/>
              <a:cs typeface="Calibri" panose="020F0502020204030204" pitchFamily="34" charset="0"/>
            </a:endParaRPr>
          </a:p>
        </p:txBody>
      </p:sp>
      <p:pic>
        <p:nvPicPr>
          <p:cNvPr id="6" name="Graphic 5" descr="Question Mark with solid fill">
            <a:extLst>
              <a:ext uri="{FF2B5EF4-FFF2-40B4-BE49-F238E27FC236}">
                <a16:creationId xmlns:a16="http://schemas.microsoft.com/office/drawing/2014/main" id="{ED1EE408-D613-2D89-F5BC-D53BCD75DD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2360" y="4000424"/>
            <a:ext cx="741680" cy="741680"/>
          </a:xfrm>
          <a:prstGeom prst="rect">
            <a:avLst/>
          </a:prstGeom>
        </p:spPr>
      </p:pic>
    </p:spTree>
    <p:extLst>
      <p:ext uri="{BB962C8B-B14F-4D97-AF65-F5344CB8AC3E}">
        <p14:creationId xmlns:p14="http://schemas.microsoft.com/office/powerpoint/2010/main" val="353881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D110D5-C873-4046-4525-F4A000865A21}"/>
              </a:ext>
            </a:extLst>
          </p:cNvPr>
          <p:cNvSpPr txBox="1"/>
          <p:nvPr/>
        </p:nvSpPr>
        <p:spPr>
          <a:xfrm>
            <a:off x="4805619" y="2219512"/>
            <a:ext cx="6094070" cy="369332"/>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Interpolation : </a:t>
            </a:r>
          </a:p>
        </p:txBody>
      </p:sp>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30</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pic>
        <p:nvPicPr>
          <p:cNvPr id="12" name="Image 11">
            <a:extLst>
              <a:ext uri="{FF2B5EF4-FFF2-40B4-BE49-F238E27FC236}">
                <a16:creationId xmlns:a16="http://schemas.microsoft.com/office/drawing/2014/main" id="{AFAC29D4-4042-147A-2BEB-7AC50E6B3317}"/>
              </a:ext>
            </a:extLst>
          </p:cNvPr>
          <p:cNvPicPr>
            <a:picLocks noChangeAspect="1"/>
          </p:cNvPicPr>
          <p:nvPr/>
        </p:nvPicPr>
        <p:blipFill rotWithShape="1">
          <a:blip r:embed="rId3"/>
          <a:srcRect l="12724" t="4433" r="10046" b="3596"/>
          <a:stretch/>
        </p:blipFill>
        <p:spPr>
          <a:xfrm>
            <a:off x="458659" y="1720894"/>
            <a:ext cx="2523487" cy="1528094"/>
          </a:xfrm>
          <a:prstGeom prst="rect">
            <a:avLst/>
          </a:prstGeom>
        </p:spPr>
      </p:pic>
      <p:sp>
        <p:nvSpPr>
          <p:cNvPr id="20" name="ZoneTexte 19">
            <a:extLst>
              <a:ext uri="{FF2B5EF4-FFF2-40B4-BE49-F238E27FC236}">
                <a16:creationId xmlns:a16="http://schemas.microsoft.com/office/drawing/2014/main" id="{3749D307-D629-2239-7029-CCB193C99ED9}"/>
              </a:ext>
            </a:extLst>
          </p:cNvPr>
          <p:cNvSpPr txBox="1"/>
          <p:nvPr/>
        </p:nvSpPr>
        <p:spPr>
          <a:xfrm>
            <a:off x="4742521" y="1134070"/>
            <a:ext cx="3188259" cy="1200329"/>
          </a:xfrm>
          <a:prstGeom prst="rect">
            <a:avLst/>
          </a:prstGeom>
          <a:noFill/>
        </p:spPr>
        <p:txBody>
          <a:bodyPr wrap="square">
            <a:spAutoFit/>
          </a:bodyPr>
          <a:lstStyle/>
          <a:p>
            <a:r>
              <a:rPr lang="fr-FR" dirty="0" err="1">
                <a:latin typeface="Calibri" panose="020F0502020204030204" pitchFamily="34" charset="0"/>
                <a:cs typeface="Calibri" panose="020F0502020204030204" pitchFamily="34" charset="0"/>
              </a:rPr>
              <a:t>Environmental</a:t>
            </a:r>
            <a:r>
              <a:rPr lang="fr-FR" dirty="0">
                <a:latin typeface="Calibri" panose="020F0502020204030204" pitchFamily="34" charset="0"/>
                <a:cs typeface="Calibri" panose="020F0502020204030204" pitchFamily="34" charset="0"/>
              </a:rPr>
              <a:t> data collection</a:t>
            </a:r>
          </a:p>
          <a:p>
            <a:endParaRPr lang="fr-FR"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Prediction using the best model</a:t>
            </a:r>
          </a:p>
          <a:p>
            <a:endParaRPr lang="fr-FR" dirty="0">
              <a:latin typeface="Calibri" panose="020F0502020204030204" pitchFamily="34" charset="0"/>
              <a:cs typeface="Calibri" panose="020F0502020204030204" pitchFamily="34" charset="0"/>
            </a:endParaRPr>
          </a:p>
        </p:txBody>
      </p:sp>
      <p:pic>
        <p:nvPicPr>
          <p:cNvPr id="9218" name="Picture 2" descr="grid. seamless pattern. vector illustration background. Black large square cell simple graphic grid">
            <a:extLst>
              <a:ext uri="{FF2B5EF4-FFF2-40B4-BE49-F238E27FC236}">
                <a16:creationId xmlns:a16="http://schemas.microsoft.com/office/drawing/2014/main" id="{CA52A9EE-60BF-811F-FE4E-1EF422750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432" y="2389319"/>
            <a:ext cx="874643" cy="5466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785D59-115C-A4AE-F650-E796DE9CBEC2}"/>
              </a:ext>
            </a:extLst>
          </p:cNvPr>
          <p:cNvSpPr txBox="1"/>
          <p:nvPr/>
        </p:nvSpPr>
        <p:spPr>
          <a:xfrm>
            <a:off x="3144059" y="2005149"/>
            <a:ext cx="874644" cy="369332"/>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800m</a:t>
            </a:r>
          </a:p>
        </p:txBody>
      </p:sp>
      <p:sp>
        <p:nvSpPr>
          <p:cNvPr id="5" name="ZoneTexte 9">
            <a:extLst>
              <a:ext uri="{FF2B5EF4-FFF2-40B4-BE49-F238E27FC236}">
                <a16:creationId xmlns:a16="http://schemas.microsoft.com/office/drawing/2014/main" id="{9E5282BD-7282-A970-0A7F-53DBB7F476ED}"/>
              </a:ext>
            </a:extLst>
          </p:cNvPr>
          <p:cNvSpPr txBox="1"/>
          <p:nvPr/>
        </p:nvSpPr>
        <p:spPr>
          <a:xfrm>
            <a:off x="334782" y="865844"/>
            <a:ext cx="4884145" cy="400110"/>
          </a:xfrm>
          <a:prstGeom prst="rect">
            <a:avLst/>
          </a:prstGeom>
          <a:noFill/>
        </p:spPr>
        <p:txBody>
          <a:bodyPr wrap="square" rtlCol="0">
            <a:spAutoFit/>
          </a:bodyPr>
          <a:lstStyle/>
          <a:p>
            <a:r>
              <a:rPr lang="fr-FR" sz="2000" b="1" dirty="0"/>
              <a:t>8.	</a:t>
            </a:r>
            <a:r>
              <a:rPr lang="fr-FR" sz="2000" b="1" dirty="0" err="1"/>
              <a:t>Prediction</a:t>
            </a:r>
            <a:r>
              <a:rPr lang="fr-FR" sz="2000" b="1" dirty="0"/>
              <a:t> &amp; mapping</a:t>
            </a:r>
          </a:p>
        </p:txBody>
      </p:sp>
      <p:sp>
        <p:nvSpPr>
          <p:cNvPr id="29" name="TextBox 28">
            <a:extLst>
              <a:ext uri="{FF2B5EF4-FFF2-40B4-BE49-F238E27FC236}">
                <a16:creationId xmlns:a16="http://schemas.microsoft.com/office/drawing/2014/main" id="{585C4534-40A6-575E-D462-3E1FA669DD9F}"/>
              </a:ext>
            </a:extLst>
          </p:cNvPr>
          <p:cNvSpPr txBox="1"/>
          <p:nvPr/>
        </p:nvSpPr>
        <p:spPr>
          <a:xfrm>
            <a:off x="9670781" y="1442248"/>
            <a:ext cx="2326510" cy="18947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nSpc>
                <a:spcPct val="150000"/>
              </a:lnSpc>
              <a:buFont typeface="Arial" panose="020B0604020202020204" pitchFamily="34" charset="0"/>
              <a:buChar char="•"/>
            </a:pPr>
            <a:r>
              <a:rPr lang="en-US" sz="1600" i="0" dirty="0">
                <a:solidFill>
                  <a:srgbClr val="333333"/>
                </a:solidFill>
                <a:effectLst/>
                <a:highlight>
                  <a:srgbClr val="FFFFFF"/>
                </a:highlight>
                <a:latin typeface="Times New Roman" panose="02020603050405020304" pitchFamily="18" charset="0"/>
                <a:cs typeface="Times New Roman" panose="02020603050405020304" pitchFamily="18" charset="0"/>
              </a:rPr>
              <a:t>NA</a:t>
            </a:r>
          </a:p>
          <a:p>
            <a:pPr marL="285750" indent="-285750">
              <a:lnSpc>
                <a:spcPct val="150000"/>
              </a:lnSpc>
              <a:buFont typeface="Arial" panose="020B0604020202020204" pitchFamily="34" charset="0"/>
              <a:buChar char="•"/>
            </a:pPr>
            <a:r>
              <a:rPr lang="en-US" sz="1600" i="0" dirty="0">
                <a:solidFill>
                  <a:srgbClr val="333333"/>
                </a:solidFill>
                <a:effectLst/>
                <a:highlight>
                  <a:srgbClr val="FFFFFF"/>
                </a:highlight>
                <a:latin typeface="Times New Roman" panose="02020603050405020304" pitchFamily="18" charset="0"/>
                <a:cs typeface="Times New Roman" panose="02020603050405020304" pitchFamily="18" charset="0"/>
              </a:rPr>
              <a:t>Proximity interpolation</a:t>
            </a:r>
          </a:p>
          <a:p>
            <a:pPr marL="285750" indent="-285750">
              <a:lnSpc>
                <a:spcPct val="150000"/>
              </a:lnSpc>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Trend surfaces</a:t>
            </a:r>
          </a:p>
          <a:p>
            <a:pPr marL="285750" indent="-285750">
              <a:lnSpc>
                <a:spcPct val="150000"/>
              </a:lnSpc>
              <a:buFont typeface="Arial" panose="020B0604020202020204" pitchFamily="34" charset="0"/>
              <a:buChar char="•"/>
            </a:pPr>
            <a:r>
              <a:rPr lang="fr-FR" sz="1600" dirty="0" err="1">
                <a:latin typeface="Times New Roman" panose="02020603050405020304" pitchFamily="18" charset="0"/>
                <a:cs typeface="Times New Roman" panose="02020603050405020304" pitchFamily="18" charset="0"/>
              </a:rPr>
              <a:t>Kriging</a:t>
            </a:r>
            <a:endParaRPr lang="fr-FR" sz="1600" dirty="0">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0B861051-E1FE-7BAC-DB02-9F27292DC801}"/>
              </a:ext>
            </a:extLst>
          </p:cNvPr>
          <p:cNvCxnSpPr/>
          <p:nvPr/>
        </p:nvCxnSpPr>
        <p:spPr>
          <a:xfrm>
            <a:off x="6690302" y="2389319"/>
            <a:ext cx="228470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29112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D110D5-C873-4046-4525-F4A000865A21}"/>
              </a:ext>
            </a:extLst>
          </p:cNvPr>
          <p:cNvSpPr txBox="1"/>
          <p:nvPr/>
        </p:nvSpPr>
        <p:spPr>
          <a:xfrm>
            <a:off x="4805619" y="2219512"/>
            <a:ext cx="6094070" cy="1092607"/>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Interpolation : </a:t>
            </a:r>
          </a:p>
          <a:p>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	Inverse Distance </a:t>
            </a:r>
            <a:r>
              <a:rPr lang="fr-FR" dirty="0" err="1">
                <a:latin typeface="Calibri" panose="020F0502020204030204" pitchFamily="34" charset="0"/>
                <a:cs typeface="Calibri" panose="020F0502020204030204" pitchFamily="34" charset="0"/>
              </a:rPr>
              <a:t>Weighting</a:t>
            </a:r>
            <a:r>
              <a:rPr lang="fr-FR" dirty="0">
                <a:latin typeface="Calibri" panose="020F0502020204030204" pitchFamily="34" charset="0"/>
                <a:cs typeface="Calibri" panose="020F0502020204030204" pitchFamily="34" charset="0"/>
              </a:rPr>
              <a:t> (IDW )</a:t>
            </a:r>
          </a:p>
          <a:p>
            <a:r>
              <a:rPr lang="fr-FR" sz="1100" dirty="0">
                <a:latin typeface="Calibri" panose="020F0502020204030204" pitchFamily="34" charset="0"/>
                <a:cs typeface="Calibri" panose="020F0502020204030204" pitchFamily="34" charset="0"/>
              </a:rPr>
              <a:t>	(</a:t>
            </a:r>
            <a:r>
              <a:rPr lang="fr-FR" sz="1100" dirty="0" err="1">
                <a:latin typeface="Calibri" panose="020F0502020204030204" pitchFamily="34" charset="0"/>
                <a:cs typeface="Calibri" panose="020F0502020204030204" pitchFamily="34" charset="0"/>
              </a:rPr>
              <a:t>Hijmans</a:t>
            </a:r>
            <a:r>
              <a:rPr lang="fr-FR" sz="1100" dirty="0">
                <a:latin typeface="Calibri" panose="020F0502020204030204" pitchFamily="34" charset="0"/>
                <a:cs typeface="Calibri" panose="020F0502020204030204" pitchFamily="34" charset="0"/>
              </a:rPr>
              <a:t> et al., 2023; </a:t>
            </a:r>
            <a:r>
              <a:rPr lang="fr-FR" sz="1100" dirty="0" err="1">
                <a:latin typeface="Calibri" panose="020F0502020204030204" pitchFamily="34" charset="0"/>
                <a:cs typeface="Calibri" panose="020F0502020204030204" pitchFamily="34" charset="0"/>
              </a:rPr>
              <a:t>Pebesma</a:t>
            </a:r>
            <a:r>
              <a:rPr lang="fr-FR" sz="1100" dirty="0">
                <a:latin typeface="Calibri" panose="020F0502020204030204" pitchFamily="34" charset="0"/>
                <a:cs typeface="Calibri" panose="020F0502020204030204" pitchFamily="34" charset="0"/>
              </a:rPr>
              <a:t> &amp; </a:t>
            </a:r>
            <a:r>
              <a:rPr lang="fr-FR" sz="1100" dirty="0" err="1">
                <a:latin typeface="Calibri" panose="020F0502020204030204" pitchFamily="34" charset="0"/>
                <a:cs typeface="Calibri" panose="020F0502020204030204" pitchFamily="34" charset="0"/>
              </a:rPr>
              <a:t>Graeler</a:t>
            </a:r>
            <a:r>
              <a:rPr lang="fr-FR" sz="1100" dirty="0">
                <a:latin typeface="Calibri" panose="020F0502020204030204" pitchFamily="34" charset="0"/>
                <a:cs typeface="Calibri" panose="020F0502020204030204" pitchFamily="34" charset="0"/>
              </a:rPr>
              <a:t>, 2023)</a:t>
            </a:r>
            <a:endParaRPr lang="fr-FR" sz="1100" dirty="0">
              <a:solidFill>
                <a:srgbClr val="FF0000"/>
              </a:solidFill>
              <a:latin typeface="Calibri" panose="020F0502020204030204" pitchFamily="34" charset="0"/>
              <a:cs typeface="Calibri" panose="020F0502020204030204" pitchFamily="34" charset="0"/>
            </a:endParaRPr>
          </a:p>
        </p:txBody>
      </p:sp>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31</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pic>
        <p:nvPicPr>
          <p:cNvPr id="12" name="Image 11">
            <a:extLst>
              <a:ext uri="{FF2B5EF4-FFF2-40B4-BE49-F238E27FC236}">
                <a16:creationId xmlns:a16="http://schemas.microsoft.com/office/drawing/2014/main" id="{AFAC29D4-4042-147A-2BEB-7AC50E6B3317}"/>
              </a:ext>
            </a:extLst>
          </p:cNvPr>
          <p:cNvPicPr>
            <a:picLocks noChangeAspect="1"/>
          </p:cNvPicPr>
          <p:nvPr/>
        </p:nvPicPr>
        <p:blipFill rotWithShape="1">
          <a:blip r:embed="rId3"/>
          <a:srcRect l="12724" t="4433" r="10046" b="3596"/>
          <a:stretch/>
        </p:blipFill>
        <p:spPr>
          <a:xfrm>
            <a:off x="458659" y="1720894"/>
            <a:ext cx="2523487" cy="1528094"/>
          </a:xfrm>
          <a:prstGeom prst="rect">
            <a:avLst/>
          </a:prstGeom>
        </p:spPr>
      </p:pic>
      <p:sp>
        <p:nvSpPr>
          <p:cNvPr id="20" name="ZoneTexte 19">
            <a:extLst>
              <a:ext uri="{FF2B5EF4-FFF2-40B4-BE49-F238E27FC236}">
                <a16:creationId xmlns:a16="http://schemas.microsoft.com/office/drawing/2014/main" id="{3749D307-D629-2239-7029-CCB193C99ED9}"/>
              </a:ext>
            </a:extLst>
          </p:cNvPr>
          <p:cNvSpPr txBox="1"/>
          <p:nvPr/>
        </p:nvSpPr>
        <p:spPr>
          <a:xfrm>
            <a:off x="4742521" y="1134070"/>
            <a:ext cx="3188259" cy="1200329"/>
          </a:xfrm>
          <a:prstGeom prst="rect">
            <a:avLst/>
          </a:prstGeom>
          <a:noFill/>
        </p:spPr>
        <p:txBody>
          <a:bodyPr wrap="square">
            <a:spAutoFit/>
          </a:bodyPr>
          <a:lstStyle/>
          <a:p>
            <a:r>
              <a:rPr lang="fr-FR" dirty="0" err="1">
                <a:latin typeface="Calibri" panose="020F0502020204030204" pitchFamily="34" charset="0"/>
                <a:cs typeface="Calibri" panose="020F0502020204030204" pitchFamily="34" charset="0"/>
              </a:rPr>
              <a:t>Environmental</a:t>
            </a:r>
            <a:r>
              <a:rPr lang="fr-FR" dirty="0">
                <a:latin typeface="Calibri" panose="020F0502020204030204" pitchFamily="34" charset="0"/>
                <a:cs typeface="Calibri" panose="020F0502020204030204" pitchFamily="34" charset="0"/>
              </a:rPr>
              <a:t> data collection</a:t>
            </a:r>
          </a:p>
          <a:p>
            <a:endParaRPr lang="fr-FR"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Prediction using the best model</a:t>
            </a:r>
          </a:p>
          <a:p>
            <a:endParaRPr lang="fr-FR" dirty="0">
              <a:latin typeface="Calibri" panose="020F0502020204030204" pitchFamily="34" charset="0"/>
              <a:cs typeface="Calibri" panose="020F0502020204030204" pitchFamily="34" charset="0"/>
            </a:endParaRPr>
          </a:p>
        </p:txBody>
      </p:sp>
      <p:pic>
        <p:nvPicPr>
          <p:cNvPr id="9218" name="Picture 2" descr="grid. seamless pattern. vector illustration background. Black large square cell simple graphic grid">
            <a:extLst>
              <a:ext uri="{FF2B5EF4-FFF2-40B4-BE49-F238E27FC236}">
                <a16:creationId xmlns:a16="http://schemas.microsoft.com/office/drawing/2014/main" id="{CA52A9EE-60BF-811F-FE4E-1EF422750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432" y="2389319"/>
            <a:ext cx="874643" cy="5466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785D59-115C-A4AE-F650-E796DE9CBEC2}"/>
              </a:ext>
            </a:extLst>
          </p:cNvPr>
          <p:cNvSpPr txBox="1"/>
          <p:nvPr/>
        </p:nvSpPr>
        <p:spPr>
          <a:xfrm>
            <a:off x="3144059" y="2005149"/>
            <a:ext cx="874644" cy="369332"/>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800m</a:t>
            </a:r>
          </a:p>
        </p:txBody>
      </p:sp>
      <p:sp>
        <p:nvSpPr>
          <p:cNvPr id="5" name="ZoneTexte 9">
            <a:extLst>
              <a:ext uri="{FF2B5EF4-FFF2-40B4-BE49-F238E27FC236}">
                <a16:creationId xmlns:a16="http://schemas.microsoft.com/office/drawing/2014/main" id="{9E5282BD-7282-A970-0A7F-53DBB7F476ED}"/>
              </a:ext>
            </a:extLst>
          </p:cNvPr>
          <p:cNvSpPr txBox="1"/>
          <p:nvPr/>
        </p:nvSpPr>
        <p:spPr>
          <a:xfrm>
            <a:off x="334782" y="865844"/>
            <a:ext cx="4884145" cy="400110"/>
          </a:xfrm>
          <a:prstGeom prst="rect">
            <a:avLst/>
          </a:prstGeom>
          <a:noFill/>
        </p:spPr>
        <p:txBody>
          <a:bodyPr wrap="square" rtlCol="0">
            <a:spAutoFit/>
          </a:bodyPr>
          <a:lstStyle/>
          <a:p>
            <a:r>
              <a:rPr lang="fr-FR" sz="2000" b="1" dirty="0"/>
              <a:t>8.	</a:t>
            </a:r>
            <a:r>
              <a:rPr lang="fr-FR" sz="2000" b="1" dirty="0" err="1"/>
              <a:t>Prediction</a:t>
            </a:r>
            <a:endParaRPr lang="fr-FR" sz="2000" b="1"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D06B3B4-D575-E7C2-14B7-932DE6BB0DF9}"/>
                  </a:ext>
                </a:extLst>
              </p:cNvPr>
              <p:cNvSpPr txBox="1"/>
              <p:nvPr/>
            </p:nvSpPr>
            <p:spPr>
              <a:xfrm>
                <a:off x="3977075" y="3248988"/>
                <a:ext cx="3667809" cy="3723712"/>
              </a:xfrm>
              <a:prstGeom prst="rect">
                <a:avLst/>
              </a:prstGeom>
              <a:noFill/>
            </p:spPr>
            <p:txBody>
              <a:bodyPr wrap="square">
                <a:spAutoFit/>
              </a:bodyPr>
              <a:lstStyle/>
              <a:p>
                <a:pPr marL="0" marR="0" algn="just">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a:rPr lang="fr-FR" sz="1800" i="1" kern="100" smtClean="0">
                          <a:effectLst/>
                          <a:latin typeface="Cambria Math" panose="02040503050406030204" pitchFamily="18" charset="0"/>
                          <a:ea typeface="Yu Mincho" panose="02020400000000000000" pitchFamily="18" charset="-128"/>
                          <a:cs typeface="Arial" panose="020B0604020202020204" pitchFamily="34" charset="0"/>
                        </a:rPr>
                        <m:t>𝑤</m:t>
                      </m:r>
                      <m:d>
                        <m:dPr>
                          <m:ctrlPr>
                            <a:rPr lang="fr-FR" sz="1800" i="1" kern="100">
                              <a:effectLst/>
                              <a:latin typeface="Cambria Math" panose="02040503050406030204" pitchFamily="18" charset="0"/>
                              <a:ea typeface="Yu Mincho" panose="02020400000000000000" pitchFamily="18" charset="-128"/>
                              <a:cs typeface="Arial" panose="020B0604020202020204" pitchFamily="34" charset="0"/>
                            </a:rPr>
                          </m:ctrlPr>
                        </m:dPr>
                        <m:e>
                          <m:r>
                            <a:rPr lang="fr-FR" sz="1800" i="1" kern="100">
                              <a:effectLst/>
                              <a:latin typeface="Cambria Math" panose="02040503050406030204" pitchFamily="18" charset="0"/>
                              <a:ea typeface="Yu Mincho" panose="02020400000000000000" pitchFamily="18" charset="-128"/>
                              <a:cs typeface="Arial" panose="020B0604020202020204" pitchFamily="34" charset="0"/>
                            </a:rPr>
                            <m:t>𝑥</m:t>
                          </m:r>
                        </m:e>
                      </m:d>
                      <m:r>
                        <a:rPr lang="fr-FR" sz="1800" i="1" kern="100">
                          <a:effectLst/>
                          <a:latin typeface="Cambria Math" panose="02040503050406030204" pitchFamily="18" charset="0"/>
                          <a:ea typeface="Yu Mincho" panose="02020400000000000000" pitchFamily="18" charset="-128"/>
                          <a:cs typeface="Arial" panose="020B0604020202020204" pitchFamily="34" charset="0"/>
                        </a:rPr>
                        <m:t>=</m:t>
                      </m:r>
                      <m:f>
                        <m:fPr>
                          <m:ctrlPr>
                            <a:rPr lang="fr-FR" sz="1800" i="1" kern="100">
                              <a:effectLst/>
                              <a:latin typeface="Cambria Math" panose="02040503050406030204" pitchFamily="18" charset="0"/>
                              <a:ea typeface="Yu Mincho" panose="02020400000000000000" pitchFamily="18" charset="-128"/>
                              <a:cs typeface="Arial" panose="020B0604020202020204" pitchFamily="34" charset="0"/>
                            </a:rPr>
                          </m:ctrlPr>
                        </m:fPr>
                        <m:num>
                          <m:r>
                            <a:rPr lang="fr-FR" sz="1800" i="1" kern="100">
                              <a:effectLst/>
                              <a:latin typeface="Cambria Math" panose="02040503050406030204" pitchFamily="18" charset="0"/>
                              <a:ea typeface="Yu Mincho" panose="02020400000000000000" pitchFamily="18" charset="-128"/>
                              <a:cs typeface="Arial" panose="020B0604020202020204" pitchFamily="34" charset="0"/>
                            </a:rPr>
                            <m:t>𝐴</m:t>
                          </m:r>
                        </m:num>
                        <m:den>
                          <m:r>
                            <a:rPr lang="fr-FR" sz="1800" i="1" kern="100">
                              <a:effectLst/>
                              <a:latin typeface="Cambria Math" panose="02040503050406030204" pitchFamily="18" charset="0"/>
                              <a:ea typeface="Yu Mincho" panose="02020400000000000000" pitchFamily="18" charset="-128"/>
                              <a:cs typeface="Arial" panose="020B0604020202020204" pitchFamily="34" charset="0"/>
                            </a:rPr>
                            <m:t>𝐵</m:t>
                          </m:r>
                        </m:den>
                      </m:f>
                    </m:oMath>
                  </m:oMathPara>
                </a14:m>
                <a:endParaRPr lang="fr-FR"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a:rPr lang="fr-FR" sz="1800" i="1" kern="100">
                          <a:effectLst/>
                          <a:latin typeface="Cambria Math" panose="02040503050406030204" pitchFamily="18" charset="0"/>
                          <a:ea typeface="Calibri" panose="020F0502020204030204" pitchFamily="34" charset="0"/>
                          <a:cs typeface="Arial" panose="020B0604020202020204" pitchFamily="34" charset="0"/>
                        </a:rPr>
                        <m:t>𝐴</m:t>
                      </m:r>
                      <m:r>
                        <a:rPr lang="fr-FR" sz="1800" i="1" kern="100">
                          <a:effectLst/>
                          <a:latin typeface="Cambria Math" panose="02040503050406030204" pitchFamily="18" charset="0"/>
                          <a:ea typeface="Calibri" panose="020F0502020204030204" pitchFamily="34" charset="0"/>
                          <a:cs typeface="Arial" panose="020B0604020202020204" pitchFamily="34" charset="0"/>
                        </a:rPr>
                        <m:t>=</m:t>
                      </m:r>
                      <m:nary>
                        <m:naryPr>
                          <m:chr m:val="∑"/>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naryPr>
                        <m:sub>
                          <m:r>
                            <a:rPr lang="fr-FR" sz="1800" i="1" kern="100">
                              <a:effectLst/>
                              <a:latin typeface="Cambria Math" panose="02040503050406030204" pitchFamily="18" charset="0"/>
                              <a:ea typeface="Calibri" panose="020F0502020204030204" pitchFamily="34" charset="0"/>
                              <a:cs typeface="Arial" panose="020B0604020202020204" pitchFamily="34" charset="0"/>
                            </a:rPr>
                            <m:t>𝑖</m:t>
                          </m:r>
                          <m:r>
                            <a:rPr lang="fr-FR" sz="1800" i="1" kern="100">
                              <a:effectLst/>
                              <a:latin typeface="Cambria Math" panose="02040503050406030204" pitchFamily="18" charset="0"/>
                              <a:ea typeface="Calibri" panose="020F0502020204030204" pitchFamily="34" charset="0"/>
                              <a:cs typeface="Arial" panose="020B0604020202020204" pitchFamily="34" charset="0"/>
                            </a:rPr>
                            <m:t>=1</m:t>
                          </m:r>
                        </m:sub>
                        <m:sup>
                          <m:r>
                            <a:rPr lang="fr-FR" sz="1800" i="1" kern="100">
                              <a:effectLst/>
                              <a:latin typeface="Cambria Math" panose="02040503050406030204" pitchFamily="18" charset="0"/>
                              <a:ea typeface="Calibri" panose="020F0502020204030204" pitchFamily="34" charset="0"/>
                              <a:cs typeface="Arial" panose="020B0604020202020204" pitchFamily="34" charset="0"/>
                            </a:rPr>
                            <m:t>𝑛</m:t>
                          </m:r>
                        </m:sup>
                        <m:e>
                          <m:f>
                            <m:f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fr-FR" sz="1800" i="1" kern="100">
                                      <a:effectLst/>
                                      <a:latin typeface="Cambria Math" panose="02040503050406030204" pitchFamily="18" charset="0"/>
                                      <a:ea typeface="Calibri" panose="020F0502020204030204" pitchFamily="34" charset="0"/>
                                      <a:cs typeface="Arial" panose="020B0604020202020204" pitchFamily="34" charset="0"/>
                                    </a:rPr>
                                    <m:t>𝑢</m:t>
                                  </m:r>
                                </m:e>
                                <m:sub>
                                  <m:r>
                                    <a:rPr lang="fr-FR" sz="1800" i="1" kern="100">
                                      <a:effectLst/>
                                      <a:latin typeface="Cambria Math" panose="02040503050406030204" pitchFamily="18" charset="0"/>
                                      <a:ea typeface="Calibri" panose="020F0502020204030204" pitchFamily="34" charset="0"/>
                                      <a:cs typeface="Arial" panose="020B0604020202020204" pitchFamily="34" charset="0"/>
                                    </a:rPr>
                                    <m:t>𝑖</m:t>
                                  </m:r>
                                </m:sub>
                              </m:sSub>
                            </m:num>
                            <m:den>
                              <m:sSup>
                                <m:sSup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dPr>
                                    <m:e>
                                      <m:r>
                                        <a:rPr lang="fr-FR" sz="1800" i="1" kern="100">
                                          <a:effectLst/>
                                          <a:latin typeface="Cambria Math" panose="02040503050406030204" pitchFamily="18" charset="0"/>
                                          <a:ea typeface="Calibri" panose="020F0502020204030204" pitchFamily="34" charset="0"/>
                                          <a:cs typeface="Arial" panose="020B0604020202020204" pitchFamily="34" charset="0"/>
                                        </a:rPr>
                                        <m:t>𝑑</m:t>
                                      </m:r>
                                      <m:d>
                                        <m:d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dPr>
                                        <m:e>
                                          <m:r>
                                            <a:rPr lang="fr-FR" sz="1800" i="1" kern="100">
                                              <a:effectLst/>
                                              <a:latin typeface="Cambria Math" panose="02040503050406030204" pitchFamily="18" charset="0"/>
                                              <a:ea typeface="Calibri" panose="020F0502020204030204" pitchFamily="34" charset="0"/>
                                              <a:cs typeface="Arial" panose="020B0604020202020204" pitchFamily="34" charset="0"/>
                                            </a:rPr>
                                            <m:t>𝑥</m:t>
                                          </m:r>
                                          <m:r>
                                            <a:rPr lang="fr-FR" sz="18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fr-FR" sz="1800" i="1" kern="100">
                                                  <a:effectLst/>
                                                  <a:latin typeface="Cambria Math" panose="02040503050406030204" pitchFamily="18" charset="0"/>
                                                  <a:ea typeface="Calibri" panose="020F0502020204030204" pitchFamily="34" charset="0"/>
                                                  <a:cs typeface="Arial" panose="020B0604020202020204" pitchFamily="34" charset="0"/>
                                                </a:rPr>
                                                <m:t>𝑥</m:t>
                                              </m:r>
                                            </m:e>
                                            <m:sub>
                                              <m:r>
                                                <a:rPr lang="fr-FR" sz="1800" i="1" kern="100">
                                                  <a:effectLst/>
                                                  <a:latin typeface="Cambria Math" panose="02040503050406030204" pitchFamily="18" charset="0"/>
                                                  <a:ea typeface="Calibri" panose="020F0502020204030204" pitchFamily="34" charset="0"/>
                                                  <a:cs typeface="Arial" panose="020B0604020202020204" pitchFamily="34" charset="0"/>
                                                </a:rPr>
                                                <m:t>𝑖</m:t>
                                              </m:r>
                                            </m:sub>
                                          </m:sSub>
                                        </m:e>
                                      </m:d>
                                    </m:e>
                                  </m:d>
                                </m:e>
                                <m:sup>
                                  <m:r>
                                    <a:rPr lang="fr-FR" sz="1800" i="1" kern="100">
                                      <a:effectLst/>
                                      <a:latin typeface="Cambria Math" panose="02040503050406030204" pitchFamily="18" charset="0"/>
                                      <a:ea typeface="Calibri" panose="020F0502020204030204" pitchFamily="34" charset="0"/>
                                      <a:cs typeface="Arial" panose="020B0604020202020204" pitchFamily="34" charset="0"/>
                                    </a:rPr>
                                    <m:t>𝑝</m:t>
                                  </m:r>
                                </m:sup>
                              </m:sSup>
                            </m:den>
                          </m:f>
                        </m:e>
                      </m:nary>
                    </m:oMath>
                  </m:oMathPara>
                </a14:m>
                <a:endParaRPr lang="fr-FR"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a:rPr lang="fr-FR" sz="1800" i="1" kern="100">
                          <a:effectLst/>
                          <a:latin typeface="Cambria Math" panose="02040503050406030204" pitchFamily="18" charset="0"/>
                          <a:ea typeface="Calibri" panose="020F0502020204030204" pitchFamily="34" charset="0"/>
                          <a:cs typeface="Arial" panose="020B0604020202020204" pitchFamily="34" charset="0"/>
                        </a:rPr>
                        <m:t>𝐵</m:t>
                      </m:r>
                      <m:r>
                        <a:rPr lang="fr-FR" sz="1800" i="1" kern="100">
                          <a:effectLst/>
                          <a:latin typeface="Cambria Math" panose="02040503050406030204" pitchFamily="18" charset="0"/>
                          <a:ea typeface="Calibri" panose="020F0502020204030204" pitchFamily="34" charset="0"/>
                          <a:cs typeface="Arial" panose="020B0604020202020204" pitchFamily="34" charset="0"/>
                        </a:rPr>
                        <m:t>=</m:t>
                      </m:r>
                      <m:nary>
                        <m:naryPr>
                          <m:chr m:val="∑"/>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naryPr>
                        <m:sub>
                          <m:r>
                            <a:rPr lang="fr-FR" sz="1800" i="1" kern="100">
                              <a:effectLst/>
                              <a:latin typeface="Cambria Math" panose="02040503050406030204" pitchFamily="18" charset="0"/>
                              <a:ea typeface="Calibri" panose="020F0502020204030204" pitchFamily="34" charset="0"/>
                              <a:cs typeface="Arial" panose="020B0604020202020204" pitchFamily="34" charset="0"/>
                            </a:rPr>
                            <m:t>𝑖</m:t>
                          </m:r>
                          <m:r>
                            <a:rPr lang="fr-FR" sz="1800" i="1" kern="100">
                              <a:effectLst/>
                              <a:latin typeface="Cambria Math" panose="02040503050406030204" pitchFamily="18" charset="0"/>
                              <a:ea typeface="Calibri" panose="020F0502020204030204" pitchFamily="34" charset="0"/>
                              <a:cs typeface="Arial" panose="020B0604020202020204" pitchFamily="34" charset="0"/>
                            </a:rPr>
                            <m:t>=1</m:t>
                          </m:r>
                        </m:sub>
                        <m:sup>
                          <m:r>
                            <a:rPr lang="fr-FR" sz="1800" i="1" kern="100">
                              <a:effectLst/>
                              <a:latin typeface="Cambria Math" panose="02040503050406030204" pitchFamily="18" charset="0"/>
                              <a:ea typeface="Calibri" panose="020F0502020204030204" pitchFamily="34" charset="0"/>
                              <a:cs typeface="Arial" panose="020B0604020202020204" pitchFamily="34" charset="0"/>
                            </a:rPr>
                            <m:t>𝑛</m:t>
                          </m:r>
                        </m:sup>
                        <m:e>
                          <m:f>
                            <m:f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fPr>
                            <m:num>
                              <m:r>
                                <a:rPr lang="fr-FR" sz="1800" i="1" kern="100">
                                  <a:effectLst/>
                                  <a:latin typeface="Cambria Math" panose="02040503050406030204" pitchFamily="18" charset="0"/>
                                  <a:ea typeface="Calibri" panose="020F0502020204030204" pitchFamily="34" charset="0"/>
                                  <a:cs typeface="Arial" panose="020B0604020202020204" pitchFamily="34" charset="0"/>
                                </a:rPr>
                                <m:t>1</m:t>
                              </m:r>
                            </m:num>
                            <m:den>
                              <m:sSup>
                                <m:sSup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dPr>
                                    <m:e>
                                      <m:r>
                                        <a:rPr lang="fr-FR" sz="1800" i="1" kern="100">
                                          <a:effectLst/>
                                          <a:latin typeface="Cambria Math" panose="02040503050406030204" pitchFamily="18" charset="0"/>
                                          <a:ea typeface="Calibri" panose="020F0502020204030204" pitchFamily="34" charset="0"/>
                                          <a:cs typeface="Arial" panose="020B0604020202020204" pitchFamily="34" charset="0"/>
                                        </a:rPr>
                                        <m:t>𝑑</m:t>
                                      </m:r>
                                      <m:d>
                                        <m:d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dPr>
                                        <m:e>
                                          <m:r>
                                            <a:rPr lang="fr-FR" sz="1800" i="1" kern="100">
                                              <a:effectLst/>
                                              <a:latin typeface="Cambria Math" panose="02040503050406030204" pitchFamily="18" charset="0"/>
                                              <a:ea typeface="Calibri" panose="020F0502020204030204" pitchFamily="34" charset="0"/>
                                              <a:cs typeface="Arial" panose="020B0604020202020204" pitchFamily="34" charset="0"/>
                                            </a:rPr>
                                            <m:t>𝑥</m:t>
                                          </m:r>
                                          <m:r>
                                            <a:rPr lang="fr-FR" sz="18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fr-FR" sz="1800" i="1" kern="100">
                                                  <a:effectLst/>
                                                  <a:latin typeface="Cambria Math" panose="02040503050406030204" pitchFamily="18" charset="0"/>
                                                  <a:ea typeface="Calibri" panose="020F0502020204030204" pitchFamily="34" charset="0"/>
                                                  <a:cs typeface="Arial" panose="020B0604020202020204" pitchFamily="34" charset="0"/>
                                                </a:rPr>
                                                <m:t>𝑥</m:t>
                                              </m:r>
                                            </m:e>
                                            <m:sub>
                                              <m:r>
                                                <a:rPr lang="fr-FR" sz="1800" i="1" kern="100">
                                                  <a:effectLst/>
                                                  <a:latin typeface="Cambria Math" panose="02040503050406030204" pitchFamily="18" charset="0"/>
                                                  <a:ea typeface="Calibri" panose="020F0502020204030204" pitchFamily="34" charset="0"/>
                                                  <a:cs typeface="Arial" panose="020B0604020202020204" pitchFamily="34" charset="0"/>
                                                </a:rPr>
                                                <m:t>𝑖</m:t>
                                              </m:r>
                                            </m:sub>
                                          </m:sSub>
                                        </m:e>
                                      </m:d>
                                    </m:e>
                                  </m:d>
                                </m:e>
                                <m:sup>
                                  <m:r>
                                    <a:rPr lang="fr-FR" sz="1800" i="1" kern="100">
                                      <a:effectLst/>
                                      <a:latin typeface="Cambria Math" panose="02040503050406030204" pitchFamily="18" charset="0"/>
                                      <a:ea typeface="Calibri" panose="020F0502020204030204" pitchFamily="34" charset="0"/>
                                      <a:cs typeface="Arial" panose="020B0604020202020204" pitchFamily="34" charset="0"/>
                                    </a:rPr>
                                    <m:t>𝑝</m:t>
                                  </m:r>
                                </m:sup>
                              </m:sSup>
                            </m:den>
                          </m:f>
                        </m:e>
                      </m:nary>
                    </m:oMath>
                  </m:oMathPara>
                </a14:m>
                <a:endParaRPr lang="fr-FR" sz="1800" kern="100" dirty="0">
                  <a:effectLst/>
                  <a:latin typeface="Times New Roman" panose="02020603050405020304" pitchFamily="18" charset="0"/>
                  <a:ea typeface="Calibri" panose="020F0502020204030204" pitchFamily="34" charset="0"/>
                  <a:cs typeface="Arial" panose="020B0604020202020204" pitchFamily="34" charset="0"/>
                </a:endParaRPr>
              </a:p>
              <a:p>
                <a:endParaRPr lang="fr-FR" dirty="0">
                  <a:latin typeface="Calibri" panose="020F0502020204030204" pitchFamily="34" charset="0"/>
                  <a:cs typeface="Calibri" panose="020F0502020204030204" pitchFamily="34" charset="0"/>
                </a:endParaRPr>
              </a:p>
            </p:txBody>
          </p:sp>
        </mc:Choice>
        <mc:Fallback>
          <p:sp>
            <p:nvSpPr>
              <p:cNvPr id="8" name="TextBox 7">
                <a:extLst>
                  <a:ext uri="{FF2B5EF4-FFF2-40B4-BE49-F238E27FC236}">
                    <a16:creationId xmlns:a16="http://schemas.microsoft.com/office/drawing/2014/main" id="{4D06B3B4-D575-E7C2-14B7-932DE6BB0DF9}"/>
                  </a:ext>
                </a:extLst>
              </p:cNvPr>
              <p:cNvSpPr txBox="1">
                <a:spLocks noRot="1" noChangeAspect="1" noMove="1" noResize="1" noEditPoints="1" noAdjustHandles="1" noChangeArrowheads="1" noChangeShapeType="1" noTextEdit="1"/>
              </p:cNvSpPr>
              <p:nvPr/>
            </p:nvSpPr>
            <p:spPr>
              <a:xfrm>
                <a:off x="3977075" y="3248988"/>
                <a:ext cx="3667809" cy="3723712"/>
              </a:xfrm>
              <a:prstGeom prst="rect">
                <a:avLst/>
              </a:prstGeom>
              <a:blipFill>
                <a:blip r:embed="rId5"/>
                <a:stretch>
                  <a:fillRect/>
                </a:stretch>
              </a:blipFill>
            </p:spPr>
            <p:txBody>
              <a:bodyPr/>
              <a:lstStyle/>
              <a:p>
                <a:r>
                  <a:rPr lang="fr-FR">
                    <a:noFill/>
                  </a:rPr>
                  <a:t> </a:t>
                </a:r>
              </a:p>
            </p:txBody>
          </p:sp>
        </mc:Fallback>
      </mc:AlternateContent>
      <p:sp>
        <p:nvSpPr>
          <p:cNvPr id="11" name="TextBox 10">
            <a:extLst>
              <a:ext uri="{FF2B5EF4-FFF2-40B4-BE49-F238E27FC236}">
                <a16:creationId xmlns:a16="http://schemas.microsoft.com/office/drawing/2014/main" id="{578DA66C-A86D-B724-A04B-987E0FBA0031}"/>
              </a:ext>
            </a:extLst>
          </p:cNvPr>
          <p:cNvSpPr txBox="1"/>
          <p:nvPr/>
        </p:nvSpPr>
        <p:spPr>
          <a:xfrm>
            <a:off x="7056062" y="3404753"/>
            <a:ext cx="4107238" cy="3248966"/>
          </a:xfrm>
          <a:prstGeom prst="rect">
            <a:avLst/>
          </a:prstGeom>
          <a:noFill/>
        </p:spPr>
        <p:txBody>
          <a:bodyPr wrap="square">
            <a:spAutoFit/>
          </a:bodyPr>
          <a:lstStyle/>
          <a:p>
            <a:pPr marL="0" marR="0" algn="just">
              <a:lnSpc>
                <a:spcPct val="150000"/>
              </a:lnSpc>
              <a:spcBef>
                <a:spcPts val="0"/>
              </a:spcBef>
              <a:spcAft>
                <a:spcPts val="800"/>
              </a:spcAft>
            </a:pP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w </a:t>
            </a:r>
            <a:r>
              <a:rPr lang="fr-FR" sz="1600" kern="100" dirty="0" err="1">
                <a:effectLst/>
                <a:latin typeface="Times New Roman" panose="02020603050405020304" pitchFamily="18" charset="0"/>
                <a:ea typeface="Yu Mincho" panose="02020400000000000000" pitchFamily="18" charset="-128"/>
                <a:cs typeface="Arial" panose="020B0604020202020204" pitchFamily="34" charset="0"/>
              </a:rPr>
              <a:t>is</a:t>
            </a: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 the </a:t>
            </a:r>
            <a:r>
              <a:rPr lang="fr-FR" sz="1600" kern="100" dirty="0" err="1">
                <a:effectLst/>
                <a:latin typeface="Times New Roman" panose="02020603050405020304" pitchFamily="18" charset="0"/>
                <a:ea typeface="Yu Mincho" panose="02020400000000000000" pitchFamily="18" charset="-128"/>
                <a:cs typeface="Arial" panose="020B0604020202020204" pitchFamily="34" charset="0"/>
              </a:rPr>
              <a:t>predicted</a:t>
            </a: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 value, </a:t>
            </a:r>
          </a:p>
          <a:p>
            <a:pPr algn="just">
              <a:lnSpc>
                <a:spcPct val="150000"/>
              </a:lnSpc>
              <a:spcAft>
                <a:spcPts val="800"/>
              </a:spcAft>
            </a:pP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x </a:t>
            </a:r>
            <a:r>
              <a:rPr lang="fr-FR" sz="1600" kern="100" dirty="0" err="1">
                <a:effectLst/>
                <a:latin typeface="Times New Roman" panose="02020603050405020304" pitchFamily="18" charset="0"/>
                <a:ea typeface="Yu Mincho" panose="02020400000000000000" pitchFamily="18" charset="-128"/>
                <a:cs typeface="Arial" panose="020B0604020202020204" pitchFamily="34" charset="0"/>
              </a:rPr>
              <a:t>is</a:t>
            </a: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 the </a:t>
            </a:r>
            <a:r>
              <a:rPr lang="fr-FR" sz="1600" kern="100" dirty="0" err="1">
                <a:effectLst/>
                <a:latin typeface="Times New Roman" panose="02020603050405020304" pitchFamily="18" charset="0"/>
                <a:ea typeface="Yu Mincho" panose="02020400000000000000" pitchFamily="18" charset="-128"/>
                <a:cs typeface="Arial" panose="020B0604020202020204" pitchFamily="34" charset="0"/>
              </a:rPr>
              <a:t>unknown</a:t>
            </a: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 point, </a:t>
            </a:r>
          </a:p>
          <a:p>
            <a:pPr algn="just">
              <a:lnSpc>
                <a:spcPct val="150000"/>
              </a:lnSpc>
              <a:spcAft>
                <a:spcPts val="800"/>
              </a:spcAft>
            </a:pP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n </a:t>
            </a:r>
            <a:r>
              <a:rPr lang="fr-FR" sz="1600" kern="100" dirty="0" err="1">
                <a:effectLst/>
                <a:latin typeface="Times New Roman" panose="02020603050405020304" pitchFamily="18" charset="0"/>
                <a:ea typeface="Yu Mincho" panose="02020400000000000000" pitchFamily="18" charset="-128"/>
                <a:cs typeface="Arial" panose="020B0604020202020204" pitchFamily="34" charset="0"/>
              </a:rPr>
              <a:t>is</a:t>
            </a: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 the </a:t>
            </a:r>
            <a:r>
              <a:rPr lang="fr-FR" sz="1600" kern="100" dirty="0" err="1">
                <a:effectLst/>
                <a:latin typeface="Times New Roman" panose="02020603050405020304" pitchFamily="18" charset="0"/>
                <a:ea typeface="Yu Mincho" panose="02020400000000000000" pitchFamily="18" charset="-128"/>
                <a:cs typeface="Arial" panose="020B0604020202020204" pitchFamily="34" charset="0"/>
              </a:rPr>
              <a:t>number</a:t>
            </a: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 of sampling points (n = 10) </a:t>
            </a:r>
          </a:p>
          <a:p>
            <a:pPr marL="0" marR="0" algn="just">
              <a:lnSpc>
                <a:spcPct val="150000"/>
              </a:lnSpc>
              <a:spcBef>
                <a:spcPts val="0"/>
              </a:spcBef>
              <a:spcAft>
                <a:spcPts val="800"/>
              </a:spcAft>
            </a:pP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d </a:t>
            </a:r>
            <a:r>
              <a:rPr lang="fr-FR" sz="1600" kern="100" dirty="0" err="1">
                <a:effectLst/>
                <a:latin typeface="Times New Roman" panose="02020603050405020304" pitchFamily="18" charset="0"/>
                <a:ea typeface="Yu Mincho" panose="02020400000000000000" pitchFamily="18" charset="-128"/>
                <a:cs typeface="Arial" panose="020B0604020202020204" pitchFamily="34" charset="0"/>
              </a:rPr>
              <a:t>is</a:t>
            </a: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 the distance, </a:t>
            </a:r>
          </a:p>
          <a:p>
            <a:pPr marL="0" marR="0" algn="just">
              <a:lnSpc>
                <a:spcPct val="150000"/>
              </a:lnSpc>
              <a:spcBef>
                <a:spcPts val="0"/>
              </a:spcBef>
              <a:spcAft>
                <a:spcPts val="800"/>
              </a:spcAft>
            </a:pP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xi </a:t>
            </a:r>
            <a:r>
              <a:rPr lang="fr-FR" sz="1600" kern="100" dirty="0" err="1">
                <a:effectLst/>
                <a:latin typeface="Times New Roman" panose="02020603050405020304" pitchFamily="18" charset="0"/>
                <a:ea typeface="Yu Mincho" panose="02020400000000000000" pitchFamily="18" charset="-128"/>
                <a:cs typeface="Arial" panose="020B0604020202020204" pitchFamily="34" charset="0"/>
              </a:rPr>
              <a:t>is</a:t>
            </a: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 the n-th know point, </a:t>
            </a:r>
          </a:p>
          <a:p>
            <a:pPr marL="0" marR="0" algn="just">
              <a:lnSpc>
                <a:spcPct val="150000"/>
              </a:lnSpc>
              <a:spcBef>
                <a:spcPts val="0"/>
              </a:spcBef>
              <a:spcAft>
                <a:spcPts val="800"/>
              </a:spcAft>
            </a:pPr>
            <a:r>
              <a:rPr lang="fr-FR" sz="1600" kern="100" dirty="0" err="1">
                <a:effectLst/>
                <a:latin typeface="Times New Roman" panose="02020603050405020304" pitchFamily="18" charset="0"/>
                <a:ea typeface="Yu Mincho" panose="02020400000000000000" pitchFamily="18" charset="-128"/>
                <a:cs typeface="Arial" panose="020B0604020202020204" pitchFamily="34" charset="0"/>
              </a:rPr>
              <a:t>ui</a:t>
            </a: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 </a:t>
            </a:r>
            <a:r>
              <a:rPr lang="fr-FR" sz="1600" kern="100" dirty="0" err="1">
                <a:effectLst/>
                <a:latin typeface="Times New Roman" panose="02020603050405020304" pitchFamily="18" charset="0"/>
                <a:ea typeface="Yu Mincho" panose="02020400000000000000" pitchFamily="18" charset="-128"/>
                <a:cs typeface="Arial" panose="020B0604020202020204" pitchFamily="34" charset="0"/>
              </a:rPr>
              <a:t>is</a:t>
            </a: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 the value of the know point, </a:t>
            </a:r>
          </a:p>
          <a:p>
            <a:pPr marL="0" marR="0" algn="just">
              <a:lnSpc>
                <a:spcPct val="150000"/>
              </a:lnSpc>
              <a:spcBef>
                <a:spcPts val="0"/>
              </a:spcBef>
              <a:spcAft>
                <a:spcPts val="800"/>
              </a:spcAft>
            </a:pP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p </a:t>
            </a:r>
            <a:r>
              <a:rPr lang="fr-FR" sz="1600" kern="100" dirty="0" err="1">
                <a:effectLst/>
                <a:latin typeface="Times New Roman" panose="02020603050405020304" pitchFamily="18" charset="0"/>
                <a:ea typeface="Yu Mincho" panose="02020400000000000000" pitchFamily="18" charset="-128"/>
                <a:cs typeface="Arial" panose="020B0604020202020204" pitchFamily="34" charset="0"/>
              </a:rPr>
              <a:t>is</a:t>
            </a:r>
            <a:r>
              <a:rPr lang="fr-FR" sz="1600" kern="100" dirty="0">
                <a:effectLst/>
                <a:latin typeface="Times New Roman" panose="02020603050405020304" pitchFamily="18" charset="0"/>
                <a:ea typeface="Yu Mincho" panose="02020400000000000000" pitchFamily="18" charset="-128"/>
                <a:cs typeface="Arial" panose="020B0604020202020204" pitchFamily="34" charset="0"/>
              </a:rPr>
              <a:t> the power coefficient (p = 10) and </a:t>
            </a:r>
          </a:p>
        </p:txBody>
      </p:sp>
      <p:pic>
        <p:nvPicPr>
          <p:cNvPr id="13" name="Picture 2" descr="grid. seamless pattern. vector illustration background. Black large square cell simple graphic grid">
            <a:extLst>
              <a:ext uri="{FF2B5EF4-FFF2-40B4-BE49-F238E27FC236}">
                <a16:creationId xmlns:a16="http://schemas.microsoft.com/office/drawing/2014/main" id="{7EAADDE3-D35B-FB1F-C41C-8EFAE17CFE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18" r="61948" b="48943"/>
          <a:stretch/>
        </p:blipFill>
        <p:spPr bwMode="auto">
          <a:xfrm>
            <a:off x="662555" y="3703929"/>
            <a:ext cx="3314520" cy="2834984"/>
          </a:xfrm>
          <a:prstGeom prst="rect">
            <a:avLst/>
          </a:prstGeom>
          <a:noFill/>
          <a:extLst>
            <a:ext uri="{909E8E84-426E-40DD-AFC4-6F175D3DCCD1}">
              <a14:hiddenFill xmlns:a14="http://schemas.microsoft.com/office/drawing/2010/main">
                <a:solidFill>
                  <a:srgbClr val="FFFFFF"/>
                </a:solidFill>
              </a14:hiddenFill>
            </a:ext>
          </a:extLst>
        </p:spPr>
      </p:pic>
      <p:sp>
        <p:nvSpPr>
          <p:cNvPr id="14" name="Star: 5 Points 13">
            <a:extLst>
              <a:ext uri="{FF2B5EF4-FFF2-40B4-BE49-F238E27FC236}">
                <a16:creationId xmlns:a16="http://schemas.microsoft.com/office/drawing/2014/main" id="{ECBB7DD7-4B0D-9A49-521A-65D3E6598651}"/>
              </a:ext>
            </a:extLst>
          </p:cNvPr>
          <p:cNvSpPr/>
          <p:nvPr/>
        </p:nvSpPr>
        <p:spPr>
          <a:xfrm>
            <a:off x="2389332" y="4984261"/>
            <a:ext cx="274320" cy="274320"/>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88AC1042-A166-4390-61CF-79BF963B2B4E}"/>
              </a:ext>
            </a:extLst>
          </p:cNvPr>
          <p:cNvSpPr/>
          <p:nvPr/>
        </p:nvSpPr>
        <p:spPr>
          <a:xfrm>
            <a:off x="1912520" y="4561170"/>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E30ACB4F-D0F5-217A-17AE-A3AD1AB8DF87}"/>
              </a:ext>
            </a:extLst>
          </p:cNvPr>
          <p:cNvSpPr/>
          <p:nvPr/>
        </p:nvSpPr>
        <p:spPr>
          <a:xfrm>
            <a:off x="3129114" y="4561170"/>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37CC9B91-2402-F69B-BA46-F66DB1233913}"/>
              </a:ext>
            </a:extLst>
          </p:cNvPr>
          <p:cNvSpPr/>
          <p:nvPr/>
        </p:nvSpPr>
        <p:spPr>
          <a:xfrm>
            <a:off x="1915610" y="5086397"/>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3A7CD093-B656-7D74-5E45-12417FAB43D3}"/>
              </a:ext>
            </a:extLst>
          </p:cNvPr>
          <p:cNvSpPr/>
          <p:nvPr/>
        </p:nvSpPr>
        <p:spPr>
          <a:xfrm>
            <a:off x="1912520" y="5678729"/>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49214DCE-F8FF-4494-CB49-8E1D328B4BB9}"/>
              </a:ext>
            </a:extLst>
          </p:cNvPr>
          <p:cNvSpPr/>
          <p:nvPr/>
        </p:nvSpPr>
        <p:spPr>
          <a:xfrm>
            <a:off x="2533692" y="5670948"/>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08B8F6C6-63F4-8BEB-4D2A-3338C387321E}"/>
              </a:ext>
            </a:extLst>
          </p:cNvPr>
          <p:cNvSpPr/>
          <p:nvPr/>
        </p:nvSpPr>
        <p:spPr>
          <a:xfrm>
            <a:off x="3084853" y="5100620"/>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97E0E603-51AF-823A-93A0-429AD8525BE9}"/>
              </a:ext>
            </a:extLst>
          </p:cNvPr>
          <p:cNvSpPr/>
          <p:nvPr/>
        </p:nvSpPr>
        <p:spPr>
          <a:xfrm>
            <a:off x="3084853" y="560128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944F2B5A-1DC6-BE74-D683-500B368DD9B2}"/>
              </a:ext>
            </a:extLst>
          </p:cNvPr>
          <p:cNvSpPr/>
          <p:nvPr/>
        </p:nvSpPr>
        <p:spPr>
          <a:xfrm>
            <a:off x="1381515" y="5086397"/>
            <a:ext cx="91440" cy="9144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7588D919-D00B-43FB-2EDB-59E0826FDD71}"/>
              </a:ext>
            </a:extLst>
          </p:cNvPr>
          <p:cNvSpPr/>
          <p:nvPr/>
        </p:nvSpPr>
        <p:spPr>
          <a:xfrm>
            <a:off x="2526492" y="6181321"/>
            <a:ext cx="91440" cy="9144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F6EAA216-D3D8-5FC5-F367-E0BE66AB36E3}"/>
              </a:ext>
            </a:extLst>
          </p:cNvPr>
          <p:cNvSpPr/>
          <p:nvPr/>
        </p:nvSpPr>
        <p:spPr>
          <a:xfrm>
            <a:off x="2490483" y="4015801"/>
            <a:ext cx="91440" cy="9144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9" name="TextBox 28">
            <a:extLst>
              <a:ext uri="{FF2B5EF4-FFF2-40B4-BE49-F238E27FC236}">
                <a16:creationId xmlns:a16="http://schemas.microsoft.com/office/drawing/2014/main" id="{585C4534-40A6-575E-D462-3E1FA669DD9F}"/>
              </a:ext>
            </a:extLst>
          </p:cNvPr>
          <p:cNvSpPr txBox="1"/>
          <p:nvPr/>
        </p:nvSpPr>
        <p:spPr>
          <a:xfrm>
            <a:off x="9670781" y="1442248"/>
            <a:ext cx="2326510" cy="18947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nSpc>
                <a:spcPct val="150000"/>
              </a:lnSpc>
              <a:buFont typeface="Arial" panose="020B0604020202020204" pitchFamily="34" charset="0"/>
              <a:buChar char="•"/>
            </a:pPr>
            <a:r>
              <a:rPr lang="en-US" sz="1600" i="0" dirty="0">
                <a:solidFill>
                  <a:srgbClr val="333333"/>
                </a:solidFill>
                <a:effectLst/>
                <a:highlight>
                  <a:srgbClr val="FFFFFF"/>
                </a:highlight>
                <a:latin typeface="Times New Roman" panose="02020603050405020304" pitchFamily="18" charset="0"/>
                <a:cs typeface="Times New Roman" panose="02020603050405020304" pitchFamily="18" charset="0"/>
              </a:rPr>
              <a:t>NA</a:t>
            </a:r>
          </a:p>
          <a:p>
            <a:pPr marL="285750" indent="-285750">
              <a:lnSpc>
                <a:spcPct val="150000"/>
              </a:lnSpc>
              <a:buFont typeface="Arial" panose="020B0604020202020204" pitchFamily="34" charset="0"/>
              <a:buChar char="•"/>
            </a:pPr>
            <a:r>
              <a:rPr lang="en-US" sz="1600" i="0" dirty="0">
                <a:solidFill>
                  <a:srgbClr val="333333"/>
                </a:solidFill>
                <a:effectLst/>
                <a:highlight>
                  <a:srgbClr val="FFFFFF"/>
                </a:highlight>
                <a:latin typeface="Times New Roman" panose="02020603050405020304" pitchFamily="18" charset="0"/>
                <a:cs typeface="Times New Roman" panose="02020603050405020304" pitchFamily="18" charset="0"/>
              </a:rPr>
              <a:t>Proximity interpolation</a:t>
            </a:r>
          </a:p>
          <a:p>
            <a:pPr marL="285750" indent="-285750">
              <a:lnSpc>
                <a:spcPct val="150000"/>
              </a:lnSpc>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Trend surfaces</a:t>
            </a:r>
          </a:p>
          <a:p>
            <a:pPr marL="285750" indent="-285750">
              <a:lnSpc>
                <a:spcPct val="150000"/>
              </a:lnSpc>
              <a:buFont typeface="Arial" panose="020B0604020202020204" pitchFamily="34" charset="0"/>
              <a:buChar char="•"/>
            </a:pPr>
            <a:r>
              <a:rPr lang="fr-FR" sz="1600" dirty="0" err="1">
                <a:latin typeface="Times New Roman" panose="02020603050405020304" pitchFamily="18" charset="0"/>
                <a:cs typeface="Times New Roman" panose="02020603050405020304" pitchFamily="18" charset="0"/>
              </a:rPr>
              <a:t>Kriging</a:t>
            </a:r>
            <a:endParaRPr lang="fr-FR" sz="1600" dirty="0">
              <a:latin typeface="Times New Roman" panose="02020603050405020304" pitchFamily="18"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0B861051-E1FE-7BAC-DB02-9F27292DC801}"/>
              </a:ext>
            </a:extLst>
          </p:cNvPr>
          <p:cNvCxnSpPr/>
          <p:nvPr/>
        </p:nvCxnSpPr>
        <p:spPr>
          <a:xfrm>
            <a:off x="6690302" y="2389319"/>
            <a:ext cx="228470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 name="Straight Arrow Connector 1">
            <a:extLst>
              <a:ext uri="{FF2B5EF4-FFF2-40B4-BE49-F238E27FC236}">
                <a16:creationId xmlns:a16="http://schemas.microsoft.com/office/drawing/2014/main" id="{FF621631-6D67-7572-236C-777D4E1A9279}"/>
              </a:ext>
            </a:extLst>
          </p:cNvPr>
          <p:cNvCxnSpPr/>
          <p:nvPr/>
        </p:nvCxnSpPr>
        <p:spPr>
          <a:xfrm>
            <a:off x="5218927" y="3022923"/>
            <a:ext cx="457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5790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32</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sp>
        <p:nvSpPr>
          <p:cNvPr id="5" name="ZoneTexte 9">
            <a:extLst>
              <a:ext uri="{FF2B5EF4-FFF2-40B4-BE49-F238E27FC236}">
                <a16:creationId xmlns:a16="http://schemas.microsoft.com/office/drawing/2014/main" id="{9E5282BD-7282-A970-0A7F-53DBB7F476ED}"/>
              </a:ext>
            </a:extLst>
          </p:cNvPr>
          <p:cNvSpPr txBox="1"/>
          <p:nvPr/>
        </p:nvSpPr>
        <p:spPr>
          <a:xfrm>
            <a:off x="334782" y="865844"/>
            <a:ext cx="4884145" cy="400110"/>
          </a:xfrm>
          <a:prstGeom prst="rect">
            <a:avLst/>
          </a:prstGeom>
          <a:noFill/>
        </p:spPr>
        <p:txBody>
          <a:bodyPr wrap="square" rtlCol="0">
            <a:spAutoFit/>
          </a:bodyPr>
          <a:lstStyle/>
          <a:p>
            <a:r>
              <a:rPr lang="fr-FR" sz="2000" b="1" dirty="0"/>
              <a:t>8.	</a:t>
            </a:r>
            <a:r>
              <a:rPr lang="fr-FR" sz="2000" b="1" dirty="0" err="1"/>
              <a:t>Prediction</a:t>
            </a:r>
            <a:endParaRPr lang="fr-FR" sz="2000" b="1" dirty="0"/>
          </a:p>
        </p:txBody>
      </p:sp>
      <p:sp>
        <p:nvSpPr>
          <p:cNvPr id="8" name="TextBox 7">
            <a:extLst>
              <a:ext uri="{FF2B5EF4-FFF2-40B4-BE49-F238E27FC236}">
                <a16:creationId xmlns:a16="http://schemas.microsoft.com/office/drawing/2014/main" id="{4D06B3B4-D575-E7C2-14B7-932DE6BB0DF9}"/>
              </a:ext>
            </a:extLst>
          </p:cNvPr>
          <p:cNvSpPr txBox="1"/>
          <p:nvPr/>
        </p:nvSpPr>
        <p:spPr>
          <a:xfrm>
            <a:off x="5121593" y="2662645"/>
            <a:ext cx="6186668" cy="1477328"/>
          </a:xfrm>
          <a:prstGeom prst="rect">
            <a:avLst/>
          </a:prstGeom>
          <a:noFill/>
        </p:spPr>
        <p:txBody>
          <a:bodyPr wrap="square">
            <a:spAutoFit/>
          </a:bodyPr>
          <a:lstStyle/>
          <a:p>
            <a:r>
              <a:rPr lang="fr-FR" dirty="0" err="1">
                <a:latin typeface="Calibri" panose="020F0502020204030204" pitchFamily="34" charset="0"/>
                <a:cs typeface="Calibri" panose="020F0502020204030204" pitchFamily="34" charset="0"/>
              </a:rPr>
              <a:t>Cartography</a:t>
            </a:r>
            <a:endParaRPr lang="fr-FR" dirty="0">
              <a:latin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Approximate biodiversity: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Overlay of abundance and richness maps </a:t>
            </a:r>
            <a:r>
              <a:rPr lang="en-US" sz="1100" dirty="0">
                <a:latin typeface="Calibri" panose="020F0502020204030204" pitchFamily="34" charset="0"/>
                <a:cs typeface="Calibri" panose="020F0502020204030204" pitchFamily="34" charset="0"/>
              </a:rPr>
              <a:t>(</a:t>
            </a:r>
            <a:r>
              <a:rPr lang="en-US" sz="1100" dirty="0" err="1">
                <a:latin typeface="Calibri" panose="020F0502020204030204" pitchFamily="34" charset="0"/>
                <a:cs typeface="Calibri" panose="020F0502020204030204" pitchFamily="34" charset="0"/>
              </a:rPr>
              <a:t>salako</a:t>
            </a:r>
            <a:r>
              <a:rPr lang="en-US" sz="1100" dirty="0">
                <a:latin typeface="Calibri" panose="020F0502020204030204" pitchFamily="34" charset="0"/>
                <a:cs typeface="Calibri" panose="020F0502020204030204" pitchFamily="34" charset="0"/>
              </a:rPr>
              <a:t> et al., 2023)</a:t>
            </a:r>
            <a:endParaRPr lang="fr-FR" dirty="0">
              <a:latin typeface="Calibri" panose="020F0502020204030204" pitchFamily="34" charset="0"/>
              <a:cs typeface="Calibri" panose="020F0502020204030204" pitchFamily="34" charset="0"/>
            </a:endParaRPr>
          </a:p>
        </p:txBody>
      </p:sp>
      <p:pic>
        <p:nvPicPr>
          <p:cNvPr id="2" name="Image 11">
            <a:extLst>
              <a:ext uri="{FF2B5EF4-FFF2-40B4-BE49-F238E27FC236}">
                <a16:creationId xmlns:a16="http://schemas.microsoft.com/office/drawing/2014/main" id="{04A0E6D8-5C4B-5A8B-FBD9-14A5A2C5BFCB}"/>
              </a:ext>
            </a:extLst>
          </p:cNvPr>
          <p:cNvPicPr>
            <a:picLocks noChangeAspect="1"/>
          </p:cNvPicPr>
          <p:nvPr/>
        </p:nvPicPr>
        <p:blipFill rotWithShape="1">
          <a:blip r:embed="rId3"/>
          <a:srcRect l="12724" t="4433" r="10046" b="3596"/>
          <a:stretch/>
        </p:blipFill>
        <p:spPr>
          <a:xfrm>
            <a:off x="458659" y="1720894"/>
            <a:ext cx="2523487" cy="1528094"/>
          </a:xfrm>
          <a:prstGeom prst="rect">
            <a:avLst/>
          </a:prstGeom>
        </p:spPr>
      </p:pic>
      <p:pic>
        <p:nvPicPr>
          <p:cNvPr id="4" name="Picture 2" descr="grid. seamless pattern. vector illustration background. Black large square cell simple graphic grid">
            <a:extLst>
              <a:ext uri="{FF2B5EF4-FFF2-40B4-BE49-F238E27FC236}">
                <a16:creationId xmlns:a16="http://schemas.microsoft.com/office/drawing/2014/main" id="{3882E72F-79B8-EA24-FFD5-9EDA7FFC2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432" y="2389319"/>
            <a:ext cx="874643" cy="5466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2D4F9F-A8D6-6C7F-F988-11F4FD303AEC}"/>
              </a:ext>
            </a:extLst>
          </p:cNvPr>
          <p:cNvSpPr txBox="1"/>
          <p:nvPr/>
        </p:nvSpPr>
        <p:spPr>
          <a:xfrm>
            <a:off x="3144059" y="2005149"/>
            <a:ext cx="874644" cy="369332"/>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800m</a:t>
            </a:r>
          </a:p>
        </p:txBody>
      </p:sp>
    </p:spTree>
    <p:extLst>
      <p:ext uri="{BB962C8B-B14F-4D97-AF65-F5344CB8AC3E}">
        <p14:creationId xmlns:p14="http://schemas.microsoft.com/office/powerpoint/2010/main" val="3165530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Questions with solid fill">
            <a:extLst>
              <a:ext uri="{FF2B5EF4-FFF2-40B4-BE49-F238E27FC236}">
                <a16:creationId xmlns:a16="http://schemas.microsoft.com/office/drawing/2014/main" id="{04A0F036-4A28-71D6-B770-82B05376E7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3160" y="1026160"/>
            <a:ext cx="4805680" cy="4805680"/>
          </a:xfrm>
        </p:spPr>
      </p:pic>
      <p:sp>
        <p:nvSpPr>
          <p:cNvPr id="4" name="Slide Number Placeholder 3">
            <a:extLst>
              <a:ext uri="{FF2B5EF4-FFF2-40B4-BE49-F238E27FC236}">
                <a16:creationId xmlns:a16="http://schemas.microsoft.com/office/drawing/2014/main" id="{E8F6F164-6E45-55A5-DD8C-18413C3E878E}"/>
              </a:ext>
            </a:extLst>
          </p:cNvPr>
          <p:cNvSpPr>
            <a:spLocks noGrp="1"/>
          </p:cNvSpPr>
          <p:nvPr>
            <p:ph type="sldNum" sz="quarter" idx="12"/>
          </p:nvPr>
        </p:nvSpPr>
        <p:spPr/>
        <p:txBody>
          <a:bodyPr/>
          <a:lstStyle/>
          <a:p>
            <a:fld id="{E8E963B7-37A0-4AC9-95FB-AD85C5B13107}" type="slidenum">
              <a:rPr lang="fr-FR" smtClean="0"/>
              <a:t>33</a:t>
            </a:fld>
            <a:endParaRPr lang="fr-FR"/>
          </a:p>
        </p:txBody>
      </p:sp>
    </p:spTree>
    <p:extLst>
      <p:ext uri="{BB962C8B-B14F-4D97-AF65-F5344CB8AC3E}">
        <p14:creationId xmlns:p14="http://schemas.microsoft.com/office/powerpoint/2010/main" val="3014330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34</a:t>
            </a:fld>
            <a:endParaRPr lang="fr-FR" dirty="0">
              <a:latin typeface="Calibri" panose="020F0502020204030204" pitchFamily="34" charset="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latin typeface="Calibri" panose="020F0502020204030204" pitchFamily="34" charset="0"/>
                <a:cs typeface="Calibri" panose="020F0502020204030204" pitchFamily="34" charset="0"/>
              </a:rPr>
              <a:t>Results</a:t>
            </a:r>
            <a:r>
              <a:rPr lang="fr-FR" sz="2800" b="1" dirty="0">
                <a:latin typeface="Calibri" panose="020F0502020204030204" pitchFamily="34" charset="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218908" y="955082"/>
            <a:ext cx="5849482" cy="1015663"/>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Superiority of ensemble methods in predicting earthworm communities compared to traditional regression models</a:t>
            </a:r>
            <a:endParaRPr lang="fr-FR" sz="2000" b="1" dirty="0">
              <a:latin typeface="Calibri" panose="020F0502020204030204" pitchFamily="34" charset="0"/>
              <a:cs typeface="Calibri" panose="020F0502020204030204" pitchFamily="34" charset="0"/>
            </a:endParaRPr>
          </a:p>
        </p:txBody>
      </p:sp>
      <p:sp>
        <p:nvSpPr>
          <p:cNvPr id="21" name="ZoneTexte 20">
            <a:extLst>
              <a:ext uri="{FF2B5EF4-FFF2-40B4-BE49-F238E27FC236}">
                <a16:creationId xmlns:a16="http://schemas.microsoft.com/office/drawing/2014/main" id="{F70D7018-F0E2-4638-8AFF-587DCBC7DE7A}"/>
              </a:ext>
            </a:extLst>
          </p:cNvPr>
          <p:cNvSpPr txBox="1"/>
          <p:nvPr/>
        </p:nvSpPr>
        <p:spPr>
          <a:xfrm>
            <a:off x="401519" y="2608794"/>
            <a:ext cx="5970389" cy="22239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fr-FR" dirty="0">
                <a:latin typeface="Calibri" panose="020F0502020204030204" pitchFamily="34" charset="0"/>
                <a:cs typeface="Calibri" panose="020F0502020204030204" pitchFamily="34" charset="0"/>
              </a:rPr>
              <a:t>Ensemble </a:t>
            </a:r>
            <a:r>
              <a:rPr lang="fr-FR" dirty="0" err="1">
                <a:latin typeface="Calibri" panose="020F0502020204030204" pitchFamily="34" charset="0"/>
                <a:cs typeface="Calibri" panose="020F0502020204030204" pitchFamily="34" charset="0"/>
              </a:rPr>
              <a:t>methods</a:t>
            </a:r>
            <a:r>
              <a:rPr lang="fr-FR" dirty="0">
                <a:latin typeface="Calibri" panose="020F0502020204030204" pitchFamily="34" charset="0"/>
                <a:cs typeface="Calibri" panose="020F0502020204030204" pitchFamily="34" charset="0"/>
              </a:rPr>
              <a:t> </a:t>
            </a:r>
            <a:r>
              <a:rPr lang="fr-FR" sz="1100" dirty="0">
                <a:latin typeface="Calibri" panose="020F0502020204030204" pitchFamily="34" charset="0"/>
                <a:cs typeface="Calibri" panose="020F0502020204030204" pitchFamily="34" charset="0"/>
              </a:rPr>
              <a:t>(</a:t>
            </a:r>
            <a:r>
              <a:rPr lang="fr-FR" sz="1100" dirty="0" err="1">
                <a:latin typeface="Calibri" panose="020F0502020204030204" pitchFamily="34" charset="0"/>
                <a:cs typeface="Calibri" panose="020F0502020204030204" pitchFamily="34" charset="0"/>
              </a:rPr>
              <a:t>Breiman</a:t>
            </a:r>
            <a:r>
              <a:rPr lang="fr-FR" sz="1100" dirty="0">
                <a:latin typeface="Calibri" panose="020F0502020204030204" pitchFamily="34" charset="0"/>
                <a:cs typeface="Calibri" panose="020F0502020204030204" pitchFamily="34" charset="0"/>
              </a:rPr>
              <a:t>, 2001; Li &amp; Wang, 2013)</a:t>
            </a:r>
          </a:p>
          <a:p>
            <a:pPr marL="285750" indent="-285750">
              <a:lnSpc>
                <a:spcPct val="200000"/>
              </a:lnSpc>
              <a:buFont typeface="Arial" panose="020B0604020202020204" pitchFamily="34" charset="0"/>
              <a:buChar char="•"/>
            </a:pPr>
            <a:r>
              <a:rPr lang="fr-FR" dirty="0" err="1">
                <a:latin typeface="Calibri" panose="020F0502020204030204" pitchFamily="34" charset="0"/>
                <a:cs typeface="Calibri" panose="020F0502020204030204" pitchFamily="34" charset="0"/>
              </a:rPr>
              <a:t>Better</a:t>
            </a:r>
            <a:r>
              <a:rPr lang="fr-FR" dirty="0">
                <a:latin typeface="Calibri" panose="020F0502020204030204" pitchFamily="34" charset="0"/>
                <a:cs typeface="Calibri" panose="020F0502020204030204" pitchFamily="34" charset="0"/>
              </a:rPr>
              <a:t> captures </a:t>
            </a:r>
            <a:r>
              <a:rPr lang="fr-FR" dirty="0" err="1">
                <a:latin typeface="Calibri" panose="020F0502020204030204" pitchFamily="34" charset="0"/>
                <a:cs typeface="Calibri" panose="020F0502020204030204" pitchFamily="34" charset="0"/>
              </a:rPr>
              <a:t>nonlinear</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relationships</a:t>
            </a:r>
            <a:r>
              <a:rPr lang="fr-FR" dirty="0">
                <a:latin typeface="Calibri" panose="020F0502020204030204" pitchFamily="34" charset="0"/>
                <a:cs typeface="Calibri" panose="020F0502020204030204" pitchFamily="34" charset="0"/>
              </a:rPr>
              <a:t> </a:t>
            </a:r>
          </a:p>
          <a:p>
            <a:pPr marL="285750" indent="-285750">
              <a:lnSpc>
                <a:spcPct val="200000"/>
              </a:lnSpc>
              <a:buFont typeface="Arial" panose="020B0604020202020204" pitchFamily="34" charset="0"/>
              <a:buChar char="•"/>
            </a:pPr>
            <a:r>
              <a:rPr lang="fr-FR" dirty="0" err="1">
                <a:latin typeface="Calibri" panose="020F0502020204030204" pitchFamily="34" charset="0"/>
                <a:cs typeface="Calibri" panose="020F0502020204030204" pitchFamily="34" charset="0"/>
              </a:rPr>
              <a:t>Robust</a:t>
            </a:r>
            <a:r>
              <a:rPr lang="fr-FR" dirty="0">
                <a:latin typeface="Calibri" panose="020F0502020204030204" pitchFamily="34" charset="0"/>
                <a:cs typeface="Calibri" panose="020F0502020204030204" pitchFamily="34" charset="0"/>
              </a:rPr>
              <a:t> to </a:t>
            </a:r>
            <a:r>
              <a:rPr lang="fr-FR" dirty="0" err="1">
                <a:latin typeface="Calibri" panose="020F0502020204030204" pitchFamily="34" charset="0"/>
                <a:cs typeface="Calibri" panose="020F0502020204030204" pitchFamily="34" charset="0"/>
              </a:rPr>
              <a:t>outliers</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Incorporates</a:t>
            </a:r>
            <a:r>
              <a:rPr lang="fr-FR" dirty="0">
                <a:latin typeface="Calibri" panose="020F0502020204030204" pitchFamily="34" charset="0"/>
                <a:cs typeface="Calibri" panose="020F0502020204030204" pitchFamily="34" charset="0"/>
              </a:rPr>
              <a:t> interactions </a:t>
            </a:r>
            <a:r>
              <a:rPr lang="fr-FR" dirty="0" err="1">
                <a:latin typeface="Calibri" panose="020F0502020204030204" pitchFamily="34" charset="0"/>
                <a:cs typeface="Calibri" panose="020F0502020204030204" pitchFamily="34" charset="0"/>
              </a:rPr>
              <a:t>between</a:t>
            </a:r>
            <a:r>
              <a:rPr lang="fr-FR" dirty="0">
                <a:latin typeface="Calibri" panose="020F0502020204030204" pitchFamily="34" charset="0"/>
                <a:cs typeface="Calibri" panose="020F0502020204030204" pitchFamily="34" charset="0"/>
              </a:rPr>
              <a:t> variables </a:t>
            </a:r>
            <a:r>
              <a:rPr lang="fr-FR" sz="1100" dirty="0">
                <a:latin typeface="Calibri" panose="020F0502020204030204" pitchFamily="34" charset="0"/>
                <a:cs typeface="Calibri" panose="020F0502020204030204" pitchFamily="34" charset="0"/>
              </a:rPr>
              <a:t>(</a:t>
            </a:r>
            <a:r>
              <a:rPr lang="fr-FR" sz="1100" dirty="0" err="1">
                <a:latin typeface="Calibri" panose="020F0502020204030204" pitchFamily="34" charset="0"/>
                <a:cs typeface="Calibri" panose="020F0502020204030204" pitchFamily="34" charset="0"/>
              </a:rPr>
              <a:t>Breiman</a:t>
            </a:r>
            <a:r>
              <a:rPr lang="fr-FR" sz="1100" dirty="0">
                <a:latin typeface="Calibri" panose="020F0502020204030204" pitchFamily="34" charset="0"/>
                <a:cs typeface="Calibri" panose="020F0502020204030204" pitchFamily="34" charset="0"/>
              </a:rPr>
              <a:t>, 2001)</a:t>
            </a:r>
            <a:endParaRPr lang="fr-FR" dirty="0">
              <a:latin typeface="Calibri" panose="020F0502020204030204" pitchFamily="34" charset="0"/>
              <a:cs typeface="Calibri" panose="020F0502020204030204" pitchFamily="34" charset="0"/>
            </a:endParaRPr>
          </a:p>
        </p:txBody>
      </p:sp>
      <p:graphicFrame>
        <p:nvGraphicFramePr>
          <p:cNvPr id="8" name="Tableau 7">
            <a:extLst>
              <a:ext uri="{FF2B5EF4-FFF2-40B4-BE49-F238E27FC236}">
                <a16:creationId xmlns:a16="http://schemas.microsoft.com/office/drawing/2014/main" id="{E84C7C11-D261-0981-4D1A-2DD05E6BB6CE}"/>
              </a:ext>
            </a:extLst>
          </p:cNvPr>
          <p:cNvGraphicFramePr>
            <a:graphicFrameLocks noGrp="1"/>
          </p:cNvGraphicFramePr>
          <p:nvPr>
            <p:extLst>
              <p:ext uri="{D42A27DB-BD31-4B8C-83A1-F6EECF244321}">
                <p14:modId xmlns:p14="http://schemas.microsoft.com/office/powerpoint/2010/main" val="2808657188"/>
              </p:ext>
            </p:extLst>
          </p:nvPr>
        </p:nvGraphicFramePr>
        <p:xfrm>
          <a:off x="6730321" y="1322066"/>
          <a:ext cx="5272627" cy="4965454"/>
        </p:xfrm>
        <a:graphic>
          <a:graphicData uri="http://schemas.openxmlformats.org/drawingml/2006/table">
            <a:tbl>
              <a:tblPr firstRow="1" firstCol="1" bandRow="1"/>
              <a:tblGrid>
                <a:gridCol w="1173584">
                  <a:extLst>
                    <a:ext uri="{9D8B030D-6E8A-4147-A177-3AD203B41FA5}">
                      <a16:colId xmlns:a16="http://schemas.microsoft.com/office/drawing/2014/main" val="2275355045"/>
                    </a:ext>
                  </a:extLst>
                </a:gridCol>
                <a:gridCol w="1904949">
                  <a:extLst>
                    <a:ext uri="{9D8B030D-6E8A-4147-A177-3AD203B41FA5}">
                      <a16:colId xmlns:a16="http://schemas.microsoft.com/office/drawing/2014/main" val="3701193012"/>
                    </a:ext>
                  </a:extLst>
                </a:gridCol>
                <a:gridCol w="731365">
                  <a:extLst>
                    <a:ext uri="{9D8B030D-6E8A-4147-A177-3AD203B41FA5}">
                      <a16:colId xmlns:a16="http://schemas.microsoft.com/office/drawing/2014/main" val="33060044"/>
                    </a:ext>
                  </a:extLst>
                </a:gridCol>
                <a:gridCol w="1462729">
                  <a:extLst>
                    <a:ext uri="{9D8B030D-6E8A-4147-A177-3AD203B41FA5}">
                      <a16:colId xmlns:a16="http://schemas.microsoft.com/office/drawing/2014/main" val="3105485109"/>
                    </a:ext>
                  </a:extLst>
                </a:gridCol>
              </a:tblGrid>
              <a:tr h="243840">
                <a:tc>
                  <a:txBody>
                    <a:bodyPr/>
                    <a:lstStyle/>
                    <a:p>
                      <a:pPr marL="0" marR="0" algn="ctr">
                        <a:lnSpc>
                          <a:spcPct val="150000"/>
                        </a:lnSpc>
                        <a:spcBef>
                          <a:spcPts val="0"/>
                        </a:spcBef>
                        <a:spcAft>
                          <a:spcPts val="0"/>
                        </a:spcAft>
                      </a:pPr>
                      <a:r>
                        <a:rPr lang="fr-FR" sz="1400" b="1"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Algorithms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b="1"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Response</a:t>
                      </a: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variables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R²</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RMSE</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3737345"/>
                  </a:ext>
                </a:extLst>
              </a:tr>
              <a:tr h="198120">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tc rowSpan="5">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5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abundance</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0.22</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34.57</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085932084"/>
                  </a:ext>
                </a:extLst>
              </a:tr>
              <a:tr h="198120">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33.06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196414715"/>
                  </a:ext>
                </a:extLst>
              </a:tr>
              <a:tr h="198120">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RF</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0.43</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25.20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435232069"/>
                  </a:ext>
                </a:extLst>
              </a:tr>
              <a:tr h="198120">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GBM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0.43</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25.30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562977642"/>
                  </a:ext>
                </a:extLst>
              </a:tr>
              <a:tr h="198120">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ANN</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0.35</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28.94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4095393425"/>
                  </a:ext>
                </a:extLst>
              </a:tr>
              <a:tr h="127635">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909274007"/>
                  </a:ext>
                </a:extLst>
              </a:tr>
              <a:tr h="198120">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rowSpan="5">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5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biomass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0.23</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10.69</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347135203"/>
                  </a:ext>
                </a:extLst>
              </a:tr>
              <a:tr h="198120">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10.50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826809940"/>
                  </a:ext>
                </a:extLst>
              </a:tr>
              <a:tr h="198120">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RF</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0.35</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8.76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770106521"/>
                  </a:ext>
                </a:extLst>
              </a:tr>
              <a:tr h="198120">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GBM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0.32</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9.30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3821234698"/>
                  </a:ext>
                </a:extLst>
              </a:tr>
              <a:tr h="198120">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ANN</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0.27</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10.50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025785208"/>
                  </a:ext>
                </a:extLst>
              </a:tr>
              <a:tr h="127635">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3132876193"/>
                  </a:ext>
                </a:extLst>
              </a:tr>
              <a:tr h="198120">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rowSpan="5">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5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taxonomic</a:t>
                      </a: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5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richness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2.18</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839452874"/>
                  </a:ext>
                </a:extLst>
              </a:tr>
              <a:tr h="198120">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350286817"/>
                  </a:ext>
                </a:extLst>
              </a:tr>
              <a:tr h="198120">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RF</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0.59</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1.75</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3319845663"/>
                  </a:ext>
                </a:extLst>
              </a:tr>
              <a:tr h="198120">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GBM</a:t>
                      </a:r>
                      <a:endParaRPr lang="fr-FR" sz="1400" b="1"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0.59</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1.75</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618525528"/>
                  </a:ext>
                </a:extLst>
              </a:tr>
              <a:tr h="198120">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ANN</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4561014"/>
                  </a:ext>
                </a:extLst>
              </a:tr>
            </a:tbl>
          </a:graphicData>
        </a:graphic>
      </p:graphicFrame>
      <p:sp>
        <p:nvSpPr>
          <p:cNvPr id="3" name="TextBox 2">
            <a:extLst>
              <a:ext uri="{FF2B5EF4-FFF2-40B4-BE49-F238E27FC236}">
                <a16:creationId xmlns:a16="http://schemas.microsoft.com/office/drawing/2014/main" id="{3E97B0DC-3BDC-1711-E3D7-3BFD954FB1B3}"/>
              </a:ext>
            </a:extLst>
          </p:cNvPr>
          <p:cNvSpPr txBox="1"/>
          <p:nvPr/>
        </p:nvSpPr>
        <p:spPr>
          <a:xfrm>
            <a:off x="1199046" y="5470786"/>
            <a:ext cx="4262636"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err="1">
                <a:latin typeface="Calibri" panose="020F0502020204030204" pitchFamily="34" charset="0"/>
                <a:cs typeface="Calibri" panose="020F0502020204030204" pitchFamily="34" charset="0"/>
              </a:rPr>
              <a:t>Require</a:t>
            </a:r>
            <a:r>
              <a:rPr lang="fr-FR" dirty="0">
                <a:latin typeface="Calibri" panose="020F0502020204030204" pitchFamily="34" charset="0"/>
                <a:cs typeface="Calibri" panose="020F0502020204030204" pitchFamily="34" charset="0"/>
              </a:rPr>
              <a:t> large </a:t>
            </a:r>
            <a:r>
              <a:rPr lang="fr-FR" dirty="0" err="1">
                <a:latin typeface="Calibri" panose="020F0502020204030204" pitchFamily="34" charset="0"/>
                <a:cs typeface="Calibri" panose="020F0502020204030204" pitchFamily="34" charset="0"/>
              </a:rPr>
              <a:t>amounts</a:t>
            </a:r>
            <a:r>
              <a:rPr lang="fr-FR" dirty="0">
                <a:latin typeface="Calibri" panose="020F0502020204030204" pitchFamily="34" charset="0"/>
                <a:cs typeface="Calibri" panose="020F0502020204030204" pitchFamily="34" charset="0"/>
              </a:rPr>
              <a:t> of data </a:t>
            </a:r>
            <a:r>
              <a:rPr lang="fr-FR" sz="1100" dirty="0">
                <a:latin typeface="Calibri" panose="020F0502020204030204" pitchFamily="34" charset="0"/>
                <a:cs typeface="Calibri" panose="020F0502020204030204" pitchFamily="34" charset="0"/>
              </a:rPr>
              <a:t>(</a:t>
            </a:r>
            <a:r>
              <a:rPr lang="fr-FR" sz="1100" dirty="0" err="1">
                <a:latin typeface="Calibri" panose="020F0502020204030204" pitchFamily="34" charset="0"/>
                <a:cs typeface="Calibri" panose="020F0502020204030204" pitchFamily="34" charset="0"/>
              </a:rPr>
              <a:t>Yiu</a:t>
            </a:r>
            <a:r>
              <a:rPr lang="fr-FR" sz="1100" dirty="0">
                <a:latin typeface="Calibri" panose="020F0502020204030204" pitchFamily="34" charset="0"/>
                <a:cs typeface="Calibri" panose="020F0502020204030204" pitchFamily="34" charset="0"/>
              </a:rPr>
              <a:t>, 2021)</a:t>
            </a:r>
          </a:p>
          <a:p>
            <a:r>
              <a:rPr lang="fr-FR" dirty="0">
                <a:latin typeface="Calibri" panose="020F0502020204030204" pitchFamily="34" charset="0"/>
                <a:cs typeface="Calibri" panose="020F0502020204030204" pitchFamily="34" charset="0"/>
              </a:rPr>
              <a:t>
Poor </a:t>
            </a:r>
            <a:r>
              <a:rPr lang="fr-FR" dirty="0" err="1">
                <a:latin typeface="Calibri" panose="020F0502020204030204" pitchFamily="34" charset="0"/>
                <a:cs typeface="Calibri" panose="020F0502020204030204" pitchFamily="34" charset="0"/>
              </a:rPr>
              <a:t>interpretability</a:t>
            </a:r>
            <a:r>
              <a:rPr lang="fr-FR" dirty="0">
                <a:latin typeface="Calibri" panose="020F0502020204030204" pitchFamily="34" charset="0"/>
                <a:cs typeface="Calibri" panose="020F0502020204030204" pitchFamily="34" charset="0"/>
              </a:rPr>
              <a:t> (not </a:t>
            </a:r>
            <a:r>
              <a:rPr lang="fr-FR" dirty="0" err="1">
                <a:latin typeface="Calibri" panose="020F0502020204030204" pitchFamily="34" charset="0"/>
                <a:cs typeface="Calibri" panose="020F0502020204030204" pitchFamily="34" charset="0"/>
              </a:rPr>
              <a:t>really</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true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now</a:t>
            </a:r>
            <a:r>
              <a:rPr lang="fr-FR"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96581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35</a:t>
            </a:fld>
            <a:endParaRPr lang="fr-FR" dirty="0">
              <a:latin typeface="Calibri" panose="020F0502020204030204" pitchFamily="34" charset="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latin typeface="Calibri" panose="020F0502020204030204" pitchFamily="34" charset="0"/>
                <a:cs typeface="Calibri" panose="020F0502020204030204" pitchFamily="34" charset="0"/>
              </a:rPr>
              <a:t>Results</a:t>
            </a:r>
            <a:r>
              <a:rPr lang="fr-FR" sz="2800" b="1" dirty="0">
                <a:latin typeface="Calibri" panose="020F0502020204030204" pitchFamily="34" charset="0"/>
                <a:cs typeface="Calibri" panose="020F0502020204030204" pitchFamily="34" charset="0"/>
              </a:rPr>
              <a:t> and discussions</a:t>
            </a:r>
          </a:p>
        </p:txBody>
      </p:sp>
      <p:pic>
        <p:nvPicPr>
          <p:cNvPr id="2" name="Image 1" descr="Une image contenant texte, capture d’écran, ligne, diagramme&#10;&#10;Description générée automatiquement">
            <a:extLst>
              <a:ext uri="{FF2B5EF4-FFF2-40B4-BE49-F238E27FC236}">
                <a16:creationId xmlns:a16="http://schemas.microsoft.com/office/drawing/2014/main" id="{3CC38E6B-B408-3683-F6DE-1E88F6FAED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342" y="2343370"/>
            <a:ext cx="10344275" cy="4433104"/>
          </a:xfrm>
          <a:prstGeom prst="rect">
            <a:avLst/>
          </a:prstGeom>
          <a:noFill/>
          <a:ln>
            <a:noFill/>
          </a:ln>
        </p:spPr>
      </p:pic>
      <p:sp>
        <p:nvSpPr>
          <p:cNvPr id="3" name="ZoneTexte 2">
            <a:extLst>
              <a:ext uri="{FF2B5EF4-FFF2-40B4-BE49-F238E27FC236}">
                <a16:creationId xmlns:a16="http://schemas.microsoft.com/office/drawing/2014/main" id="{1148E543-F52A-17A8-404D-02C817DAC582}"/>
              </a:ext>
            </a:extLst>
          </p:cNvPr>
          <p:cNvSpPr txBox="1"/>
          <p:nvPr/>
        </p:nvSpPr>
        <p:spPr>
          <a:xfrm>
            <a:off x="751342" y="955082"/>
            <a:ext cx="10709137" cy="707886"/>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Superiority of ensemble methods in predicting earthworm communities compared to traditional regression models</a:t>
            </a:r>
          </a:p>
        </p:txBody>
      </p:sp>
      <p:sp>
        <p:nvSpPr>
          <p:cNvPr id="4" name="TextBox 3">
            <a:extLst>
              <a:ext uri="{FF2B5EF4-FFF2-40B4-BE49-F238E27FC236}">
                <a16:creationId xmlns:a16="http://schemas.microsoft.com/office/drawing/2014/main" id="{A23259B3-2EA5-69E7-52CD-7FE793C187E5}"/>
              </a:ext>
            </a:extLst>
          </p:cNvPr>
          <p:cNvSpPr txBox="1"/>
          <p:nvPr/>
        </p:nvSpPr>
        <p:spPr>
          <a:xfrm>
            <a:off x="1487576" y="2074265"/>
            <a:ext cx="9670417" cy="369332"/>
          </a:xfrm>
          <a:prstGeom prst="rect">
            <a:avLst/>
          </a:prstGeom>
          <a:noFill/>
        </p:spPr>
        <p:txBody>
          <a:bodyPr wrap="square" rtlCol="0">
            <a:spAutoFit/>
          </a:bodyPr>
          <a:lstStyle/>
          <a:p>
            <a:r>
              <a:rPr lang="fr-FR" b="1" dirty="0"/>
              <a:t>     RF 		                                  RF		                          GBM</a:t>
            </a:r>
          </a:p>
        </p:txBody>
      </p:sp>
    </p:spTree>
    <p:extLst>
      <p:ext uri="{BB962C8B-B14F-4D97-AF65-F5344CB8AC3E}">
        <p14:creationId xmlns:p14="http://schemas.microsoft.com/office/powerpoint/2010/main" val="4271572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36</a:t>
            </a:fld>
            <a:endParaRPr lang="fr-FR" dirty="0">
              <a:latin typeface="Calibri" panose="020F0502020204030204" pitchFamily="34" charset="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latin typeface="Calibri" panose="020F0502020204030204" pitchFamily="34" charset="0"/>
                <a:cs typeface="Calibri" panose="020F0502020204030204" pitchFamily="34" charset="0"/>
              </a:rPr>
              <a:t>Results</a:t>
            </a:r>
            <a:r>
              <a:rPr lang="fr-FR" sz="2800" b="1" dirty="0">
                <a:latin typeface="Calibri" panose="020F0502020204030204" pitchFamily="34" charset="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751342" y="955082"/>
            <a:ext cx="8392657"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Land cover was the most important variable for earthworms</a:t>
            </a:r>
            <a:endParaRPr lang="fr-FR" sz="2000" b="1" dirty="0">
              <a:latin typeface="Calibri" panose="020F0502020204030204" pitchFamily="34" charset="0"/>
              <a:cs typeface="Calibri" panose="020F0502020204030204" pitchFamily="34" charset="0"/>
            </a:endParaRPr>
          </a:p>
        </p:txBody>
      </p:sp>
      <p:pic>
        <p:nvPicPr>
          <p:cNvPr id="13" name="Image 12">
            <a:extLst>
              <a:ext uri="{FF2B5EF4-FFF2-40B4-BE49-F238E27FC236}">
                <a16:creationId xmlns:a16="http://schemas.microsoft.com/office/drawing/2014/main" id="{CD9EF7DD-49A5-4CC7-CD60-B9BFC3566F45}"/>
              </a:ext>
            </a:extLst>
          </p:cNvPr>
          <p:cNvPicPr>
            <a:picLocks noChangeAspect="1"/>
          </p:cNvPicPr>
          <p:nvPr/>
        </p:nvPicPr>
        <p:blipFill>
          <a:blip r:embed="rId3"/>
          <a:stretch>
            <a:fillRect/>
          </a:stretch>
        </p:blipFill>
        <p:spPr>
          <a:xfrm>
            <a:off x="8029590" y="3129748"/>
            <a:ext cx="3840480" cy="3226602"/>
          </a:xfrm>
          <a:prstGeom prst="rect">
            <a:avLst/>
          </a:prstGeom>
        </p:spPr>
      </p:pic>
      <p:pic>
        <p:nvPicPr>
          <p:cNvPr id="14" name="Image 13">
            <a:extLst>
              <a:ext uri="{FF2B5EF4-FFF2-40B4-BE49-F238E27FC236}">
                <a16:creationId xmlns:a16="http://schemas.microsoft.com/office/drawing/2014/main" id="{C18CBBDD-74F8-7D51-D487-A8A8FBDAB3B8}"/>
              </a:ext>
            </a:extLst>
          </p:cNvPr>
          <p:cNvPicPr>
            <a:picLocks noChangeAspect="1"/>
          </p:cNvPicPr>
          <p:nvPr/>
        </p:nvPicPr>
        <p:blipFill>
          <a:blip r:embed="rId4"/>
          <a:stretch>
            <a:fillRect/>
          </a:stretch>
        </p:blipFill>
        <p:spPr>
          <a:xfrm>
            <a:off x="31425" y="3129748"/>
            <a:ext cx="3840480" cy="3226602"/>
          </a:xfrm>
          <a:prstGeom prst="rect">
            <a:avLst/>
          </a:prstGeom>
        </p:spPr>
      </p:pic>
      <p:pic>
        <p:nvPicPr>
          <p:cNvPr id="15" name="Image 14">
            <a:extLst>
              <a:ext uri="{FF2B5EF4-FFF2-40B4-BE49-F238E27FC236}">
                <a16:creationId xmlns:a16="http://schemas.microsoft.com/office/drawing/2014/main" id="{74FC5E0A-0578-A877-5A11-6481C7EFBFB4}"/>
              </a:ext>
            </a:extLst>
          </p:cNvPr>
          <p:cNvPicPr>
            <a:picLocks noChangeAspect="1"/>
          </p:cNvPicPr>
          <p:nvPr/>
        </p:nvPicPr>
        <p:blipFill>
          <a:blip r:embed="rId5"/>
          <a:stretch>
            <a:fillRect/>
          </a:stretch>
        </p:blipFill>
        <p:spPr>
          <a:xfrm>
            <a:off x="4030507" y="3129748"/>
            <a:ext cx="3840480" cy="3226602"/>
          </a:xfrm>
          <a:prstGeom prst="rect">
            <a:avLst/>
          </a:prstGeom>
        </p:spPr>
      </p:pic>
      <p:sp>
        <p:nvSpPr>
          <p:cNvPr id="16" name="ZoneTexte 15">
            <a:extLst>
              <a:ext uri="{FF2B5EF4-FFF2-40B4-BE49-F238E27FC236}">
                <a16:creationId xmlns:a16="http://schemas.microsoft.com/office/drawing/2014/main" id="{581D78E0-6E40-9A08-02EB-01FDE423E0B0}"/>
              </a:ext>
            </a:extLst>
          </p:cNvPr>
          <p:cNvSpPr txBox="1"/>
          <p:nvPr/>
        </p:nvSpPr>
        <p:spPr>
          <a:xfrm>
            <a:off x="646043" y="2760416"/>
            <a:ext cx="3120887" cy="369332"/>
          </a:xfrm>
          <a:prstGeom prst="rect">
            <a:avLst/>
          </a:prstGeom>
          <a:noFill/>
        </p:spPr>
        <p:txBody>
          <a:bodyPr wrap="square" rtlCol="0">
            <a:spAutoFit/>
          </a:bodyPr>
          <a:lstStyle/>
          <a:p>
            <a:pPr algn="ctr"/>
            <a:r>
              <a:rPr lang="fr-FR" dirty="0">
                <a:latin typeface="Calibri" panose="020F0502020204030204" pitchFamily="34" charset="0"/>
                <a:cs typeface="Calibri" panose="020F0502020204030204" pitchFamily="34" charset="0"/>
              </a:rPr>
              <a:t>RF: </a:t>
            </a:r>
            <a:r>
              <a:rPr lang="fr-FR" dirty="0" err="1">
                <a:latin typeface="Calibri" panose="020F0502020204030204" pitchFamily="34" charset="0"/>
                <a:cs typeface="Calibri" panose="020F0502020204030204" pitchFamily="34" charset="0"/>
              </a:rPr>
              <a:t>Abundance</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ind</a:t>
            </a:r>
            <a:r>
              <a:rPr lang="fr-FR" dirty="0">
                <a:latin typeface="Calibri" panose="020F0502020204030204" pitchFamily="34" charset="0"/>
                <a:cs typeface="Calibri" panose="020F0502020204030204" pitchFamily="34" charset="0"/>
              </a:rPr>
              <a:t>./m²)</a:t>
            </a:r>
          </a:p>
        </p:txBody>
      </p:sp>
      <p:sp>
        <p:nvSpPr>
          <p:cNvPr id="17" name="ZoneTexte 16">
            <a:extLst>
              <a:ext uri="{FF2B5EF4-FFF2-40B4-BE49-F238E27FC236}">
                <a16:creationId xmlns:a16="http://schemas.microsoft.com/office/drawing/2014/main" id="{DC8402CA-6C68-F155-B154-ECD941B656DA}"/>
              </a:ext>
            </a:extLst>
          </p:cNvPr>
          <p:cNvSpPr txBox="1"/>
          <p:nvPr/>
        </p:nvSpPr>
        <p:spPr>
          <a:xfrm>
            <a:off x="4829401" y="2760416"/>
            <a:ext cx="3120887" cy="369332"/>
          </a:xfrm>
          <a:prstGeom prst="rect">
            <a:avLst/>
          </a:prstGeom>
          <a:noFill/>
        </p:spPr>
        <p:txBody>
          <a:bodyPr wrap="square" rtlCol="0">
            <a:spAutoFit/>
          </a:bodyPr>
          <a:lstStyle/>
          <a:p>
            <a:pPr algn="ctr"/>
            <a:r>
              <a:rPr lang="fr-FR" dirty="0">
                <a:latin typeface="Calibri" panose="020F0502020204030204" pitchFamily="34" charset="0"/>
                <a:cs typeface="Calibri" panose="020F0502020204030204" pitchFamily="34" charset="0"/>
              </a:rPr>
              <a:t>RF : </a:t>
            </a:r>
            <a:r>
              <a:rPr lang="fr-FR" dirty="0" err="1">
                <a:latin typeface="Calibri" panose="020F0502020204030204" pitchFamily="34" charset="0"/>
                <a:cs typeface="Calibri" panose="020F0502020204030204" pitchFamily="34" charset="0"/>
              </a:rPr>
              <a:t>Biomass</a:t>
            </a:r>
            <a:r>
              <a:rPr lang="fr-FR" dirty="0">
                <a:latin typeface="Calibri" panose="020F0502020204030204" pitchFamily="34" charset="0"/>
                <a:cs typeface="Calibri" panose="020F0502020204030204" pitchFamily="34" charset="0"/>
              </a:rPr>
              <a:t> (g/m²)</a:t>
            </a:r>
          </a:p>
        </p:txBody>
      </p:sp>
      <p:sp>
        <p:nvSpPr>
          <p:cNvPr id="18" name="ZoneTexte 17">
            <a:extLst>
              <a:ext uri="{FF2B5EF4-FFF2-40B4-BE49-F238E27FC236}">
                <a16:creationId xmlns:a16="http://schemas.microsoft.com/office/drawing/2014/main" id="{FCE47C50-612F-F6D5-3B81-1874E4EF5C0F}"/>
              </a:ext>
            </a:extLst>
          </p:cNvPr>
          <p:cNvSpPr txBox="1"/>
          <p:nvPr/>
        </p:nvSpPr>
        <p:spPr>
          <a:xfrm>
            <a:off x="8425070" y="2760416"/>
            <a:ext cx="3120887" cy="369332"/>
          </a:xfrm>
          <a:prstGeom prst="rect">
            <a:avLst/>
          </a:prstGeom>
          <a:noFill/>
        </p:spPr>
        <p:txBody>
          <a:bodyPr wrap="square" rtlCol="0">
            <a:spAutoFit/>
          </a:bodyPr>
          <a:lstStyle/>
          <a:p>
            <a:pPr algn="ctr"/>
            <a:r>
              <a:rPr lang="fr-FR" dirty="0">
                <a:latin typeface="Calibri" panose="020F0502020204030204" pitchFamily="34" charset="0"/>
                <a:cs typeface="Calibri" panose="020F0502020204030204" pitchFamily="34" charset="0"/>
              </a:rPr>
              <a:t>GBM: </a:t>
            </a:r>
            <a:r>
              <a:rPr lang="fr-FR" dirty="0" err="1">
                <a:latin typeface="Calibri" panose="020F0502020204030204" pitchFamily="34" charset="0"/>
                <a:cs typeface="Calibri" panose="020F0502020204030204" pitchFamily="34" charset="0"/>
              </a:rPr>
              <a:t>Richness</a:t>
            </a:r>
            <a:r>
              <a:rPr lang="fr-FR" dirty="0">
                <a:latin typeface="Calibri" panose="020F0502020204030204" pitchFamily="34" charset="0"/>
                <a:cs typeface="Calibri" panose="020F0502020204030204" pitchFamily="34" charset="0"/>
              </a:rPr>
              <a:t> (nr. of </a:t>
            </a:r>
            <a:r>
              <a:rPr lang="fr-FR" dirty="0" err="1">
                <a:latin typeface="Calibri" panose="020F0502020204030204" pitchFamily="34" charset="0"/>
                <a:cs typeface="Calibri" panose="020F0502020204030204" pitchFamily="34" charset="0"/>
              </a:rPr>
              <a:t>spp</a:t>
            </a:r>
            <a:r>
              <a:rPr lang="fr-FR"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127470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Questions with solid fill">
            <a:extLst>
              <a:ext uri="{FF2B5EF4-FFF2-40B4-BE49-F238E27FC236}">
                <a16:creationId xmlns:a16="http://schemas.microsoft.com/office/drawing/2014/main" id="{04A0F036-4A28-71D6-B770-82B05376E7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3160" y="1026160"/>
            <a:ext cx="4805680" cy="4805680"/>
          </a:xfrm>
        </p:spPr>
      </p:pic>
      <p:sp>
        <p:nvSpPr>
          <p:cNvPr id="4" name="Slide Number Placeholder 3">
            <a:extLst>
              <a:ext uri="{FF2B5EF4-FFF2-40B4-BE49-F238E27FC236}">
                <a16:creationId xmlns:a16="http://schemas.microsoft.com/office/drawing/2014/main" id="{E8F6F164-6E45-55A5-DD8C-18413C3E878E}"/>
              </a:ext>
            </a:extLst>
          </p:cNvPr>
          <p:cNvSpPr>
            <a:spLocks noGrp="1"/>
          </p:cNvSpPr>
          <p:nvPr>
            <p:ph type="sldNum" sz="quarter" idx="12"/>
          </p:nvPr>
        </p:nvSpPr>
        <p:spPr/>
        <p:txBody>
          <a:bodyPr/>
          <a:lstStyle/>
          <a:p>
            <a:fld id="{E8E963B7-37A0-4AC9-95FB-AD85C5B13107}" type="slidenum">
              <a:rPr lang="fr-FR" smtClean="0"/>
              <a:t>37</a:t>
            </a:fld>
            <a:endParaRPr lang="fr-FR"/>
          </a:p>
        </p:txBody>
      </p:sp>
    </p:spTree>
    <p:extLst>
      <p:ext uri="{BB962C8B-B14F-4D97-AF65-F5344CB8AC3E}">
        <p14:creationId xmlns:p14="http://schemas.microsoft.com/office/powerpoint/2010/main" val="233848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38</a:t>
            </a:fld>
            <a:endParaRPr lang="fr-FR" dirty="0">
              <a:latin typeface="Calibri" panose="020F0502020204030204" pitchFamily="34" charset="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latin typeface="Calibri" panose="020F0502020204030204" pitchFamily="34" charset="0"/>
                <a:cs typeface="Calibri" panose="020F0502020204030204" pitchFamily="34" charset="0"/>
              </a:rPr>
              <a:t>Results</a:t>
            </a:r>
            <a:r>
              <a:rPr lang="fr-FR" sz="2800" b="1" dirty="0">
                <a:latin typeface="Calibri" panose="020F0502020204030204" pitchFamily="34" charset="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751343" y="955082"/>
            <a:ext cx="8300060" cy="400110"/>
          </a:xfrm>
          <a:prstGeom prst="rect">
            <a:avLst/>
          </a:prstGeom>
          <a:noFill/>
        </p:spPr>
        <p:txBody>
          <a:bodyPr wrap="square" rtlCol="0">
            <a:spAutoFit/>
          </a:bodyPr>
          <a:lstStyle/>
          <a:p>
            <a:pPr algn="l"/>
            <a:r>
              <a:rPr lang="en-US" sz="2000" b="1" i="0" dirty="0">
                <a:solidFill>
                  <a:srgbClr val="222222"/>
                </a:solidFill>
                <a:effectLst/>
                <a:highlight>
                  <a:srgbClr val="FFFFFF"/>
                </a:highlight>
                <a:latin typeface="Calibri" panose="020F0502020204030204" pitchFamily="34" charset="0"/>
                <a:cs typeface="Calibri" panose="020F0502020204030204" pitchFamily="34" charset="0"/>
              </a:rPr>
              <a:t>Predicted spatial distribution of earthworm community</a:t>
            </a:r>
          </a:p>
        </p:txBody>
      </p:sp>
      <p:pic>
        <p:nvPicPr>
          <p:cNvPr id="3" name="Picture 2" descr="A map of france with green and yellow colors&#10;&#10;Description automatically generated">
            <a:extLst>
              <a:ext uri="{FF2B5EF4-FFF2-40B4-BE49-F238E27FC236}">
                <a16:creationId xmlns:a16="http://schemas.microsoft.com/office/drawing/2014/main" id="{593A14BB-E33C-1740-5B2F-5357B91D3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854" y="1981200"/>
            <a:ext cx="8164292" cy="4572000"/>
          </a:xfrm>
          <a:prstGeom prst="rect">
            <a:avLst/>
          </a:prstGeom>
        </p:spPr>
      </p:pic>
    </p:spTree>
    <p:extLst>
      <p:ext uri="{BB962C8B-B14F-4D97-AF65-F5344CB8AC3E}">
        <p14:creationId xmlns:p14="http://schemas.microsoft.com/office/powerpoint/2010/main" val="225487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39</a:t>
            </a:fld>
            <a:endParaRPr lang="fr-FR" dirty="0">
              <a:latin typeface="Calibri" panose="020F0502020204030204" pitchFamily="34" charset="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latin typeface="Calibri" panose="020F0502020204030204" pitchFamily="34" charset="0"/>
                <a:cs typeface="Calibri" panose="020F0502020204030204" pitchFamily="34" charset="0"/>
              </a:rPr>
              <a:t>Results</a:t>
            </a:r>
            <a:r>
              <a:rPr lang="fr-FR" sz="2800" b="1" dirty="0">
                <a:latin typeface="Calibri" panose="020F0502020204030204" pitchFamily="34" charset="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751343" y="955082"/>
            <a:ext cx="8300060" cy="400110"/>
          </a:xfrm>
          <a:prstGeom prst="rect">
            <a:avLst/>
          </a:prstGeom>
          <a:noFill/>
        </p:spPr>
        <p:txBody>
          <a:bodyPr wrap="square" rtlCol="0">
            <a:spAutoFit/>
          </a:bodyPr>
          <a:lstStyle/>
          <a:p>
            <a:pPr algn="l"/>
            <a:r>
              <a:rPr lang="en-US" sz="2000" b="1" i="0" dirty="0">
                <a:solidFill>
                  <a:srgbClr val="222222"/>
                </a:solidFill>
                <a:effectLst/>
                <a:highlight>
                  <a:srgbClr val="FFFFFF"/>
                </a:highlight>
                <a:latin typeface="Calibri" panose="020F0502020204030204" pitchFamily="34" charset="0"/>
                <a:cs typeface="Calibri" panose="020F0502020204030204" pitchFamily="34" charset="0"/>
              </a:rPr>
              <a:t>Predicted spatial distribution of earthworm community</a:t>
            </a:r>
          </a:p>
        </p:txBody>
      </p:sp>
      <p:pic>
        <p:nvPicPr>
          <p:cNvPr id="4" name="Picture 3" descr="A map of france with green and yellow areas&#10;&#10;Description automatically generated">
            <a:extLst>
              <a:ext uri="{FF2B5EF4-FFF2-40B4-BE49-F238E27FC236}">
                <a16:creationId xmlns:a16="http://schemas.microsoft.com/office/drawing/2014/main" id="{FC9285AA-D731-9412-1D85-CA2FC54E5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854" y="1981200"/>
            <a:ext cx="8164292" cy="4572000"/>
          </a:xfrm>
          <a:prstGeom prst="rect">
            <a:avLst/>
          </a:prstGeom>
        </p:spPr>
      </p:pic>
    </p:spTree>
    <p:extLst>
      <p:ext uri="{BB962C8B-B14F-4D97-AF65-F5344CB8AC3E}">
        <p14:creationId xmlns:p14="http://schemas.microsoft.com/office/powerpoint/2010/main" val="352561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21"/>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4</a:t>
            </a:fld>
            <a:endParaRPr lang="fr-FR" dirty="0">
              <a:latin typeface="Calibri" panose="020F0502020204030204" pitchFamily="34" charset="0"/>
              <a:cs typeface="Calibri" panose="020F0502020204030204" pitchFamily="34" charset="0"/>
            </a:endParaRPr>
          </a:p>
        </p:txBody>
      </p:sp>
      <p:sp>
        <p:nvSpPr>
          <p:cNvPr id="2" name="ZoneTexte 1">
            <a:extLst>
              <a:ext uri="{FF2B5EF4-FFF2-40B4-BE49-F238E27FC236}">
                <a16:creationId xmlns:a16="http://schemas.microsoft.com/office/drawing/2014/main" id="{557D3BB3-C34B-AE8B-7E94-EDF7A91EE44F}"/>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Introduction</a:t>
            </a:r>
          </a:p>
        </p:txBody>
      </p:sp>
      <p:sp>
        <p:nvSpPr>
          <p:cNvPr id="4" name="ZoneTexte 15">
            <a:extLst>
              <a:ext uri="{FF2B5EF4-FFF2-40B4-BE49-F238E27FC236}">
                <a16:creationId xmlns:a16="http://schemas.microsoft.com/office/drawing/2014/main" id="{B1BAB949-7A10-1E57-862A-270BDA924896}"/>
              </a:ext>
            </a:extLst>
          </p:cNvPr>
          <p:cNvSpPr txBox="1"/>
          <p:nvPr/>
        </p:nvSpPr>
        <p:spPr>
          <a:xfrm>
            <a:off x="1740840" y="1219176"/>
            <a:ext cx="8358200" cy="3366563"/>
          </a:xfrm>
          <a:prstGeom prst="rect">
            <a:avLst/>
          </a:prstGeom>
          <a:noFill/>
        </p:spPr>
        <p:txBody>
          <a:bodyPr wrap="square">
            <a:spAutoFit/>
          </a:bodyPr>
          <a:lstStyle/>
          <a:p>
            <a:pPr>
              <a:lnSpc>
                <a:spcPct val="150000"/>
              </a:lnSpc>
            </a:pPr>
            <a:r>
              <a:rPr lang="fr-FR" dirty="0">
                <a:latin typeface="Calibri" panose="020F0502020204030204" pitchFamily="34" charset="0"/>
                <a:cs typeface="Calibri" panose="020F0502020204030204" pitchFamily="34" charset="0"/>
              </a:rPr>
              <a:t> </a:t>
            </a:r>
            <a:r>
              <a:rPr lang="fr-FR" dirty="0" err="1">
                <a:solidFill>
                  <a:srgbClr val="0D0D0D"/>
                </a:solidFill>
                <a:highlight>
                  <a:srgbClr val="FFFFFF"/>
                </a:highlight>
                <a:latin typeface="Calibri" panose="020F0502020204030204" pitchFamily="34" charset="0"/>
                <a:cs typeface="Calibri" panose="020F0502020204030204" pitchFamily="34" charset="0"/>
              </a:rPr>
              <a:t>T</a:t>
            </a:r>
            <a:r>
              <a:rPr lang="fr-FR" b="0" i="0" dirty="0" err="1">
                <a:solidFill>
                  <a:srgbClr val="0D0D0D"/>
                </a:solidFill>
                <a:effectLst/>
                <a:highlight>
                  <a:srgbClr val="FFFFFF"/>
                </a:highlight>
                <a:latin typeface="Calibri" panose="020F0502020204030204" pitchFamily="34" charset="0"/>
                <a:cs typeface="Calibri" panose="020F0502020204030204" pitchFamily="34" charset="0"/>
              </a:rPr>
              <a:t>raditional</a:t>
            </a:r>
            <a:r>
              <a:rPr lang="fr-FR" b="0" i="0" dirty="0">
                <a:solidFill>
                  <a:srgbClr val="0D0D0D"/>
                </a:solidFill>
                <a:effectLst/>
                <a:highlight>
                  <a:srgbClr val="FFFFFF"/>
                </a:highlight>
                <a:latin typeface="Calibri" panose="020F0502020204030204" pitchFamily="34" charset="0"/>
                <a:cs typeface="Calibri" panose="020F0502020204030204" pitchFamily="34" charset="0"/>
              </a:rPr>
              <a:t> </a:t>
            </a:r>
            <a:r>
              <a:rPr lang="fr-FR" b="0" i="0" dirty="0" err="1">
                <a:solidFill>
                  <a:srgbClr val="0D0D0D"/>
                </a:solidFill>
                <a:effectLst/>
                <a:highlight>
                  <a:srgbClr val="FFFFFF"/>
                </a:highlight>
                <a:latin typeface="Calibri" panose="020F0502020204030204" pitchFamily="34" charset="0"/>
                <a:cs typeface="Calibri" panose="020F0502020204030204" pitchFamily="34" charset="0"/>
              </a:rPr>
              <a:t>regression</a:t>
            </a:r>
            <a:r>
              <a:rPr lang="fr-FR" b="0" i="0" dirty="0">
                <a:solidFill>
                  <a:srgbClr val="0D0D0D"/>
                </a:solidFill>
                <a:effectLst/>
                <a:highlight>
                  <a:srgbClr val="FFFFFF"/>
                </a:highlight>
                <a:latin typeface="Calibri" panose="020F0502020204030204" pitchFamily="34" charset="0"/>
                <a:cs typeface="Calibri" panose="020F0502020204030204" pitchFamily="34" charset="0"/>
              </a:rPr>
              <a:t> </a:t>
            </a:r>
            <a:r>
              <a:rPr lang="fr-FR" b="0" i="0" dirty="0" err="1">
                <a:solidFill>
                  <a:srgbClr val="0D0D0D"/>
                </a:solidFill>
                <a:effectLst/>
                <a:highlight>
                  <a:srgbClr val="FFFFFF"/>
                </a:highlight>
                <a:latin typeface="Calibri" panose="020F0502020204030204" pitchFamily="34" charset="0"/>
                <a:cs typeface="Calibri" panose="020F0502020204030204" pitchFamily="34" charset="0"/>
              </a:rPr>
              <a:t>algorithms</a:t>
            </a:r>
            <a:r>
              <a:rPr lang="fr-FR" dirty="0">
                <a:latin typeface="Calibri" panose="020F0502020204030204" pitchFamily="34" charset="0"/>
                <a:cs typeface="Calibri" panose="020F0502020204030204" pitchFamily="34" charset="0"/>
              </a:rPr>
              <a:t> :</a:t>
            </a:r>
          </a:p>
          <a:p>
            <a:pPr>
              <a:lnSpc>
                <a:spcPct val="150000"/>
              </a:lnSpc>
            </a:pP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Generalized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Linear</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Models</a:t>
            </a:r>
            <a:r>
              <a:rPr lang="fr-FR" dirty="0">
                <a:latin typeface="Calibri" panose="020F0502020204030204" pitchFamily="34" charset="0"/>
                <a:cs typeface="Calibri" panose="020F0502020204030204" pitchFamily="34" charset="0"/>
              </a:rPr>
              <a:t> (GLM) </a:t>
            </a:r>
            <a:r>
              <a:rPr lang="fr-FR" sz="1100" dirty="0">
                <a:latin typeface="Calibri" panose="020F0502020204030204" pitchFamily="34" charset="0"/>
                <a:cs typeface="Calibri" panose="020F0502020204030204" pitchFamily="34" charset="0"/>
              </a:rPr>
              <a:t>(</a:t>
            </a:r>
            <a:r>
              <a:rPr lang="fr-FR" sz="1100" dirty="0" err="1">
                <a:effectLst/>
                <a:latin typeface="Calibri" panose="020F0502020204030204" pitchFamily="34" charset="0"/>
                <a:ea typeface="Calibri" panose="020F0502020204030204" pitchFamily="34" charset="0"/>
              </a:rPr>
              <a:t>Rutgers</a:t>
            </a:r>
            <a:r>
              <a:rPr lang="fr-FR" sz="1100" dirty="0">
                <a:effectLst/>
                <a:latin typeface="Calibri" panose="020F0502020204030204" pitchFamily="34" charset="0"/>
                <a:ea typeface="Calibri" panose="020F0502020204030204" pitchFamily="34" charset="0"/>
              </a:rPr>
              <a:t> et al., 2016)</a:t>
            </a:r>
            <a:endParaRPr lang="fr-FR" sz="1100" dirty="0">
              <a:latin typeface="Calibri" panose="020F0502020204030204" pitchFamily="34" charset="0"/>
              <a:cs typeface="Calibri" panose="020F0502020204030204" pitchFamily="34" charset="0"/>
            </a:endParaRPr>
          </a:p>
          <a:p>
            <a:pPr>
              <a:lnSpc>
                <a:spcPct val="150000"/>
              </a:lnSpc>
            </a:pP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Generalized</a:t>
            </a:r>
            <a:r>
              <a:rPr lang="fr-FR" dirty="0">
                <a:latin typeface="Calibri" panose="020F0502020204030204" pitchFamily="34" charset="0"/>
                <a:cs typeface="Calibri" panose="020F0502020204030204" pitchFamily="34" charset="0"/>
              </a:rPr>
              <a:t> Additive </a:t>
            </a:r>
            <a:r>
              <a:rPr lang="fr-FR" dirty="0" err="1">
                <a:latin typeface="Calibri" panose="020F0502020204030204" pitchFamily="34" charset="0"/>
                <a:cs typeface="Calibri" panose="020F0502020204030204" pitchFamily="34" charset="0"/>
              </a:rPr>
              <a:t>Models</a:t>
            </a:r>
            <a:r>
              <a:rPr lang="fr-FR" dirty="0">
                <a:latin typeface="Calibri" panose="020F0502020204030204" pitchFamily="34" charset="0"/>
                <a:cs typeface="Calibri" panose="020F0502020204030204" pitchFamily="34" charset="0"/>
              </a:rPr>
              <a:t> (GAM) </a:t>
            </a:r>
            <a:r>
              <a:rPr lang="fr-FR" sz="1100" dirty="0">
                <a:latin typeface="Calibri" panose="020F0502020204030204" pitchFamily="34" charset="0"/>
                <a:cs typeface="Calibri" panose="020F0502020204030204" pitchFamily="34" charset="0"/>
              </a:rPr>
              <a:t>(</a:t>
            </a:r>
            <a:r>
              <a:rPr lang="fr-FR" sz="1100" dirty="0" err="1">
                <a:latin typeface="Calibri" panose="020F0502020204030204" pitchFamily="34" charset="0"/>
                <a:cs typeface="Calibri" panose="020F0502020204030204" pitchFamily="34" charset="0"/>
              </a:rPr>
              <a:t>Salako</a:t>
            </a:r>
            <a:r>
              <a:rPr lang="fr-FR" sz="1100" dirty="0">
                <a:latin typeface="Calibri" panose="020F0502020204030204" pitchFamily="34" charset="0"/>
                <a:cs typeface="Calibri" panose="020F0502020204030204" pitchFamily="34" charset="0"/>
              </a:rPr>
              <a:t> et al., 2023)</a:t>
            </a:r>
            <a:endParaRPr lang="fr-FR" dirty="0">
              <a:latin typeface="Calibri" panose="020F0502020204030204" pitchFamily="34" charset="0"/>
              <a:cs typeface="Calibri" panose="020F0502020204030204" pitchFamily="34" charset="0"/>
            </a:endParaRPr>
          </a:p>
          <a:p>
            <a:pPr>
              <a:lnSpc>
                <a:spcPct val="150000"/>
              </a:lnSpc>
            </a:pPr>
            <a:endParaRPr lang="fr-FR" dirty="0">
              <a:latin typeface="Calibri" panose="020F0502020204030204" pitchFamily="34" charset="0"/>
              <a:cs typeface="Calibri" panose="020F0502020204030204" pitchFamily="34" charset="0"/>
            </a:endParaRPr>
          </a:p>
          <a:p>
            <a:pPr>
              <a:lnSpc>
                <a:spcPct val="150000"/>
              </a:lnSpc>
            </a:pPr>
            <a:r>
              <a:rPr lang="fr-FR" dirty="0">
                <a:latin typeface="Calibri" panose="020F0502020204030204" pitchFamily="34" charset="0"/>
                <a:cs typeface="Calibri" panose="020F0502020204030204" pitchFamily="34" charset="0"/>
              </a:rPr>
              <a:t>Machine </a:t>
            </a:r>
            <a:r>
              <a:rPr lang="fr-FR" dirty="0" err="1">
                <a:latin typeface="Calibri" panose="020F0502020204030204" pitchFamily="34" charset="0"/>
                <a:cs typeface="Calibri" panose="020F0502020204030204" pitchFamily="34" charset="0"/>
              </a:rPr>
              <a:t>learning</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algorithms</a:t>
            </a:r>
            <a:r>
              <a:rPr lang="fr-FR" dirty="0">
                <a:latin typeface="Calibri" panose="020F0502020204030204" pitchFamily="34" charset="0"/>
                <a:cs typeface="Calibri" panose="020F0502020204030204" pitchFamily="34" charset="0"/>
              </a:rPr>
              <a:t>:</a:t>
            </a:r>
          </a:p>
          <a:p>
            <a:pPr lvl="2">
              <a:lnSpc>
                <a:spcPct val="150000"/>
              </a:lnSpc>
            </a:pPr>
            <a:r>
              <a:rPr lang="fr-FR" dirty="0" err="1">
                <a:latin typeface="Calibri" panose="020F0502020204030204" pitchFamily="34" charset="0"/>
                <a:cs typeface="Calibri" panose="020F0502020204030204" pitchFamily="34" charset="0"/>
              </a:rPr>
              <a:t>Random</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Forests</a:t>
            </a:r>
            <a:r>
              <a:rPr lang="fr-FR" dirty="0">
                <a:latin typeface="Calibri" panose="020F0502020204030204" pitchFamily="34" charset="0"/>
                <a:cs typeface="Calibri" panose="020F0502020204030204" pitchFamily="34" charset="0"/>
              </a:rPr>
              <a:t> (RF) </a:t>
            </a:r>
            <a:r>
              <a:rPr lang="fr-FR" sz="1100" dirty="0">
                <a:latin typeface="Calibri" panose="020F0502020204030204" pitchFamily="34" charset="0"/>
                <a:cs typeface="Calibri" panose="020F0502020204030204" pitchFamily="34" charset="0"/>
              </a:rPr>
              <a:t>(</a:t>
            </a:r>
            <a:r>
              <a:rPr lang="fr-FR" sz="1100" dirty="0" err="1">
                <a:latin typeface="Calibri" panose="020F0502020204030204" pitchFamily="34" charset="0"/>
                <a:cs typeface="Calibri" panose="020F0502020204030204" pitchFamily="34" charset="0"/>
              </a:rPr>
              <a:t>Salako</a:t>
            </a:r>
            <a:r>
              <a:rPr lang="fr-FR" sz="1100" dirty="0">
                <a:latin typeface="Calibri" panose="020F0502020204030204" pitchFamily="34" charset="0"/>
                <a:cs typeface="Calibri" panose="020F0502020204030204" pitchFamily="34" charset="0"/>
              </a:rPr>
              <a:t> et al., 2023)</a:t>
            </a:r>
          </a:p>
          <a:p>
            <a:pPr lvl="2">
              <a:lnSpc>
                <a:spcPct val="150000"/>
              </a:lnSpc>
            </a:pPr>
            <a:r>
              <a:rPr lang="fr-FR" dirty="0" err="1">
                <a:latin typeface="Calibri" panose="020F0502020204030204" pitchFamily="34" charset="0"/>
                <a:cs typeface="Calibri" panose="020F0502020204030204" pitchFamily="34" charset="0"/>
              </a:rPr>
              <a:t>Generalized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Boosted</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Regression</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Models</a:t>
            </a:r>
            <a:r>
              <a:rPr lang="fr-FR" dirty="0">
                <a:latin typeface="Calibri" panose="020F0502020204030204" pitchFamily="34" charset="0"/>
                <a:cs typeface="Calibri" panose="020F0502020204030204" pitchFamily="34" charset="0"/>
              </a:rPr>
              <a:t> (GBM) </a:t>
            </a:r>
            <a:r>
              <a:rPr lang="fr-FR" sz="1100" dirty="0">
                <a:latin typeface="Calibri" panose="020F0502020204030204" pitchFamily="34" charset="0"/>
                <a:cs typeface="Calibri" panose="020F0502020204030204" pitchFamily="34" charset="0"/>
              </a:rPr>
              <a:t>(Fourcade &amp; </a:t>
            </a:r>
            <a:r>
              <a:rPr lang="fr-FR" sz="1100" dirty="0" err="1">
                <a:latin typeface="Calibri" panose="020F0502020204030204" pitchFamily="34" charset="0"/>
                <a:cs typeface="Calibri" panose="020F0502020204030204" pitchFamily="34" charset="0"/>
              </a:rPr>
              <a:t>Vercauteren</a:t>
            </a:r>
            <a:r>
              <a:rPr lang="fr-FR" sz="1100" dirty="0">
                <a:latin typeface="Calibri" panose="020F0502020204030204" pitchFamily="34" charset="0"/>
                <a:cs typeface="Calibri" panose="020F0502020204030204" pitchFamily="34" charset="0"/>
              </a:rPr>
              <a:t>, 2022)</a:t>
            </a:r>
            <a:endParaRPr lang="fr-FR" dirty="0">
              <a:latin typeface="Calibri" panose="020F0502020204030204" pitchFamily="34" charset="0"/>
              <a:cs typeface="Calibri" panose="020F0502020204030204" pitchFamily="34" charset="0"/>
            </a:endParaRPr>
          </a:p>
          <a:p>
            <a:pPr lvl="2">
              <a:lnSpc>
                <a:spcPct val="150000"/>
              </a:lnSpc>
            </a:pPr>
            <a:r>
              <a:rPr lang="fr-FR" dirty="0" err="1">
                <a:latin typeface="Calibri" panose="020F0502020204030204" pitchFamily="34" charset="0"/>
                <a:cs typeface="Calibri" panose="020F0502020204030204" pitchFamily="34" charset="0"/>
              </a:rPr>
              <a:t>Artificial</a:t>
            </a:r>
            <a:r>
              <a:rPr lang="fr-FR" dirty="0">
                <a:latin typeface="Calibri" panose="020F0502020204030204" pitchFamily="34" charset="0"/>
                <a:cs typeface="Calibri" panose="020F0502020204030204" pitchFamily="34" charset="0"/>
              </a:rPr>
              <a:t> Neural Networks (ANN)</a:t>
            </a:r>
          </a:p>
        </p:txBody>
      </p:sp>
      <p:sp>
        <p:nvSpPr>
          <p:cNvPr id="9" name="TextBox 8">
            <a:extLst>
              <a:ext uri="{FF2B5EF4-FFF2-40B4-BE49-F238E27FC236}">
                <a16:creationId xmlns:a16="http://schemas.microsoft.com/office/drawing/2014/main" id="{562CA33A-4473-6959-E814-D79EFFD6E398}"/>
              </a:ext>
            </a:extLst>
          </p:cNvPr>
          <p:cNvSpPr txBox="1"/>
          <p:nvPr/>
        </p:nvSpPr>
        <p:spPr>
          <a:xfrm>
            <a:off x="1958340" y="5509548"/>
            <a:ext cx="9395460" cy="369332"/>
          </a:xfrm>
          <a:prstGeom prst="rect">
            <a:avLst/>
          </a:prstGeom>
          <a:noFill/>
        </p:spPr>
        <p:txBody>
          <a:bodyPr wrap="square">
            <a:spAutoFit/>
          </a:bodyPr>
          <a:lstStyle/>
          <a:p>
            <a:r>
              <a:rPr lang="fr-FR" dirty="0" err="1"/>
              <a:t>Widely</a:t>
            </a:r>
            <a:r>
              <a:rPr lang="fr-FR" dirty="0"/>
              <a:t> </a:t>
            </a:r>
            <a:r>
              <a:rPr lang="fr-FR" dirty="0" err="1"/>
              <a:t>used</a:t>
            </a:r>
            <a:r>
              <a:rPr lang="fr-FR" dirty="0"/>
              <a:t> in </a:t>
            </a:r>
            <a:r>
              <a:rPr lang="fr-FR" dirty="0" err="1"/>
              <a:t>recent</a:t>
            </a:r>
            <a:r>
              <a:rPr lang="fr-FR" dirty="0"/>
              <a:t> </a:t>
            </a:r>
            <a:r>
              <a:rPr lang="fr-FR" dirty="0" err="1"/>
              <a:t>studies</a:t>
            </a:r>
            <a:r>
              <a:rPr lang="fr-FR" dirty="0"/>
              <a:t> </a:t>
            </a:r>
            <a:r>
              <a:rPr lang="fr-FR" sz="1100" dirty="0"/>
              <a:t>(Li &amp; Wang, 2013; </a:t>
            </a:r>
            <a:r>
              <a:rPr lang="fr-FR" sz="1100" dirty="0" err="1">
                <a:effectLst/>
                <a:latin typeface="Calibri" panose="020F0502020204030204" pitchFamily="34" charset="0"/>
                <a:ea typeface="Calibri" panose="020F0502020204030204" pitchFamily="34" charset="0"/>
              </a:rPr>
              <a:t>Rutgers</a:t>
            </a:r>
            <a:r>
              <a:rPr lang="fr-FR" sz="1100" dirty="0">
                <a:effectLst/>
                <a:latin typeface="Calibri" panose="020F0502020204030204" pitchFamily="34" charset="0"/>
                <a:ea typeface="Calibri" panose="020F0502020204030204" pitchFamily="34" charset="0"/>
              </a:rPr>
              <a:t> et al., 2016;</a:t>
            </a:r>
            <a:r>
              <a:rPr lang="fr-FR" sz="1100" dirty="0"/>
              <a:t> </a:t>
            </a:r>
            <a:r>
              <a:rPr lang="fr-FR" sz="1100" dirty="0" err="1"/>
              <a:t>Valavi</a:t>
            </a:r>
            <a:r>
              <a:rPr lang="fr-FR" sz="1100" dirty="0"/>
              <a:t> et al., 2021; </a:t>
            </a:r>
            <a:r>
              <a:rPr lang="fr-FR" sz="1100" dirty="0">
                <a:latin typeface="Calibri" panose="020F0502020204030204" pitchFamily="34" charset="0"/>
                <a:cs typeface="Calibri" panose="020F0502020204030204" pitchFamily="34" charset="0"/>
              </a:rPr>
              <a:t>Fourcade &amp; </a:t>
            </a:r>
            <a:r>
              <a:rPr lang="fr-FR" sz="1100" dirty="0" err="1">
                <a:latin typeface="Calibri" panose="020F0502020204030204" pitchFamily="34" charset="0"/>
                <a:cs typeface="Calibri" panose="020F0502020204030204" pitchFamily="34" charset="0"/>
              </a:rPr>
              <a:t>Vercauteren</a:t>
            </a:r>
            <a:r>
              <a:rPr lang="fr-FR" sz="1100" dirty="0">
                <a:latin typeface="Calibri" panose="020F0502020204030204" pitchFamily="34" charset="0"/>
                <a:cs typeface="Calibri" panose="020F0502020204030204" pitchFamily="34" charset="0"/>
              </a:rPr>
              <a:t>, 2022</a:t>
            </a:r>
            <a:r>
              <a:rPr lang="fr-FR" sz="1100" dirty="0"/>
              <a:t>; </a:t>
            </a:r>
            <a:r>
              <a:rPr lang="fr-FR" sz="1100" dirty="0" err="1"/>
              <a:t>Salako</a:t>
            </a:r>
            <a:r>
              <a:rPr lang="fr-FR" sz="1100" dirty="0"/>
              <a:t> et al., 2023).</a:t>
            </a:r>
            <a:endParaRPr lang="fr-FR" dirty="0"/>
          </a:p>
        </p:txBody>
      </p:sp>
    </p:spTree>
    <p:extLst>
      <p:ext uri="{BB962C8B-B14F-4D97-AF65-F5344CB8AC3E}">
        <p14:creationId xmlns:p14="http://schemas.microsoft.com/office/powerpoint/2010/main" val="4290992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40</a:t>
            </a:fld>
            <a:endParaRPr lang="fr-FR" dirty="0">
              <a:latin typeface="Calibri" panose="020F0502020204030204" pitchFamily="34" charset="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latin typeface="Calibri" panose="020F0502020204030204" pitchFamily="34" charset="0"/>
                <a:cs typeface="Calibri" panose="020F0502020204030204" pitchFamily="34" charset="0"/>
              </a:rPr>
              <a:t>Results</a:t>
            </a:r>
            <a:r>
              <a:rPr lang="fr-FR" sz="2800" b="1" dirty="0">
                <a:latin typeface="Calibri" panose="020F0502020204030204" pitchFamily="34" charset="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751343" y="955082"/>
            <a:ext cx="8300060" cy="400110"/>
          </a:xfrm>
          <a:prstGeom prst="rect">
            <a:avLst/>
          </a:prstGeom>
          <a:noFill/>
        </p:spPr>
        <p:txBody>
          <a:bodyPr wrap="square" rtlCol="0">
            <a:spAutoFit/>
          </a:bodyPr>
          <a:lstStyle/>
          <a:p>
            <a:pPr algn="l"/>
            <a:r>
              <a:rPr lang="en-US" sz="2000" b="1" i="0" dirty="0">
                <a:solidFill>
                  <a:srgbClr val="222222"/>
                </a:solidFill>
                <a:effectLst/>
                <a:highlight>
                  <a:srgbClr val="FFFFFF"/>
                </a:highlight>
                <a:latin typeface="Calibri" panose="020F0502020204030204" pitchFamily="34" charset="0"/>
                <a:cs typeface="Calibri" panose="020F0502020204030204" pitchFamily="34" charset="0"/>
              </a:rPr>
              <a:t>Predicted spatial distribution of earthworm community</a:t>
            </a:r>
          </a:p>
        </p:txBody>
      </p:sp>
      <p:pic>
        <p:nvPicPr>
          <p:cNvPr id="3" name="Picture 2" descr="A map of france with green and yellow shades&#10;&#10;Description automatically generated">
            <a:extLst>
              <a:ext uri="{FF2B5EF4-FFF2-40B4-BE49-F238E27FC236}">
                <a16:creationId xmlns:a16="http://schemas.microsoft.com/office/drawing/2014/main" id="{502E7E13-3824-25BD-C785-AEC9937C5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854" y="1966912"/>
            <a:ext cx="8164292" cy="4572000"/>
          </a:xfrm>
          <a:prstGeom prst="rect">
            <a:avLst/>
          </a:prstGeom>
        </p:spPr>
      </p:pic>
    </p:spTree>
    <p:extLst>
      <p:ext uri="{BB962C8B-B14F-4D97-AF65-F5344CB8AC3E}">
        <p14:creationId xmlns:p14="http://schemas.microsoft.com/office/powerpoint/2010/main" val="457017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41</a:t>
            </a:fld>
            <a:endParaRPr lang="fr-FR" dirty="0">
              <a:latin typeface="Calibri" panose="020F0502020204030204" pitchFamily="34" charset="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latin typeface="Calibri" panose="020F0502020204030204" pitchFamily="34" charset="0"/>
                <a:cs typeface="Calibri" panose="020F0502020204030204" pitchFamily="34" charset="0"/>
              </a:rPr>
              <a:t>Results</a:t>
            </a:r>
            <a:r>
              <a:rPr lang="fr-FR" sz="2800" b="1" dirty="0">
                <a:latin typeface="Calibri" panose="020F0502020204030204" pitchFamily="34" charset="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751343" y="955082"/>
            <a:ext cx="8300060" cy="400110"/>
          </a:xfrm>
          <a:prstGeom prst="rect">
            <a:avLst/>
          </a:prstGeom>
          <a:noFill/>
        </p:spPr>
        <p:txBody>
          <a:bodyPr wrap="square" rtlCol="0">
            <a:spAutoFit/>
          </a:bodyPr>
          <a:lstStyle/>
          <a:p>
            <a:pPr algn="l"/>
            <a:r>
              <a:rPr lang="en-US" sz="2000" b="1" i="0" dirty="0">
                <a:solidFill>
                  <a:srgbClr val="222222"/>
                </a:solidFill>
                <a:effectLst/>
                <a:highlight>
                  <a:srgbClr val="FFFFFF"/>
                </a:highlight>
                <a:latin typeface="Calibri" panose="020F0502020204030204" pitchFamily="34" charset="0"/>
                <a:cs typeface="Calibri" panose="020F0502020204030204" pitchFamily="34" charset="0"/>
              </a:rPr>
              <a:t>Predicted spatial distribution of earthworm community</a:t>
            </a:r>
          </a:p>
        </p:txBody>
      </p:sp>
      <p:pic>
        <p:nvPicPr>
          <p:cNvPr id="4" name="Picture 3" descr="A map of france with green and yellow colors&#10;&#10;Description automatically generated">
            <a:extLst>
              <a:ext uri="{FF2B5EF4-FFF2-40B4-BE49-F238E27FC236}">
                <a16:creationId xmlns:a16="http://schemas.microsoft.com/office/drawing/2014/main" id="{2044CCE4-C039-A981-88BB-E7C1CD8D2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854" y="1981200"/>
            <a:ext cx="8164292" cy="4572000"/>
          </a:xfrm>
          <a:prstGeom prst="rect">
            <a:avLst/>
          </a:prstGeom>
        </p:spPr>
      </p:pic>
    </p:spTree>
    <p:extLst>
      <p:ext uri="{BB962C8B-B14F-4D97-AF65-F5344CB8AC3E}">
        <p14:creationId xmlns:p14="http://schemas.microsoft.com/office/powerpoint/2010/main" val="3400442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Questions with solid fill">
            <a:extLst>
              <a:ext uri="{FF2B5EF4-FFF2-40B4-BE49-F238E27FC236}">
                <a16:creationId xmlns:a16="http://schemas.microsoft.com/office/drawing/2014/main" id="{04A0F036-4A28-71D6-B770-82B05376E7B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3160" y="1026160"/>
            <a:ext cx="4805680" cy="4805680"/>
          </a:xfrm>
        </p:spPr>
      </p:pic>
      <p:sp>
        <p:nvSpPr>
          <p:cNvPr id="4" name="Slide Number Placeholder 3">
            <a:extLst>
              <a:ext uri="{FF2B5EF4-FFF2-40B4-BE49-F238E27FC236}">
                <a16:creationId xmlns:a16="http://schemas.microsoft.com/office/drawing/2014/main" id="{E8F6F164-6E45-55A5-DD8C-18413C3E878E}"/>
              </a:ext>
            </a:extLst>
          </p:cNvPr>
          <p:cNvSpPr>
            <a:spLocks noGrp="1"/>
          </p:cNvSpPr>
          <p:nvPr>
            <p:ph type="sldNum" sz="quarter" idx="12"/>
          </p:nvPr>
        </p:nvSpPr>
        <p:spPr/>
        <p:txBody>
          <a:bodyPr/>
          <a:lstStyle/>
          <a:p>
            <a:fld id="{E8E963B7-37A0-4AC9-95FB-AD85C5B13107}" type="slidenum">
              <a:rPr lang="fr-FR" smtClean="0"/>
              <a:t>42</a:t>
            </a:fld>
            <a:endParaRPr lang="fr-FR"/>
          </a:p>
        </p:txBody>
      </p:sp>
    </p:spTree>
    <p:extLst>
      <p:ext uri="{BB962C8B-B14F-4D97-AF65-F5344CB8AC3E}">
        <p14:creationId xmlns:p14="http://schemas.microsoft.com/office/powerpoint/2010/main" val="2691811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06E151-DBD0-8B38-E70F-B6BACA94D201}"/>
              </a:ext>
            </a:extLst>
          </p:cNvPr>
          <p:cNvSpPr>
            <a:spLocks noGrp="1"/>
          </p:cNvSpPr>
          <p:nvPr>
            <p:ph idx="1"/>
          </p:nvPr>
        </p:nvSpPr>
        <p:spPr>
          <a:xfrm>
            <a:off x="1888603" y="2955884"/>
            <a:ext cx="8414795" cy="946231"/>
          </a:xfrm>
        </p:spPr>
        <p:txBody>
          <a:bodyPr>
            <a:normAutofit/>
          </a:bodyPr>
          <a:lstStyle/>
          <a:p>
            <a:pPr marL="0" indent="0" algn="ctr">
              <a:buNone/>
            </a:pPr>
            <a:r>
              <a:rPr lang="fr-FR" sz="4800" dirty="0" err="1"/>
              <a:t>Thank</a:t>
            </a:r>
            <a:r>
              <a:rPr lang="fr-FR" sz="4800" dirty="0"/>
              <a:t> </a:t>
            </a:r>
            <a:r>
              <a:rPr lang="fr-FR" sz="4800" dirty="0" err="1"/>
              <a:t>you</a:t>
            </a:r>
            <a:r>
              <a:rPr lang="fr-FR" sz="4800" dirty="0"/>
              <a:t> for </a:t>
            </a:r>
            <a:r>
              <a:rPr lang="fr-FR" sz="4800" dirty="0" err="1"/>
              <a:t>your</a:t>
            </a:r>
            <a:r>
              <a:rPr lang="fr-FR" sz="4800" dirty="0"/>
              <a:t> attention</a:t>
            </a:r>
          </a:p>
        </p:txBody>
      </p:sp>
      <p:sp>
        <p:nvSpPr>
          <p:cNvPr id="4" name="Slide Number Placeholder 3">
            <a:extLst>
              <a:ext uri="{FF2B5EF4-FFF2-40B4-BE49-F238E27FC236}">
                <a16:creationId xmlns:a16="http://schemas.microsoft.com/office/drawing/2014/main" id="{70D296CF-7867-2158-4878-55C8E1A8E52D}"/>
              </a:ext>
            </a:extLst>
          </p:cNvPr>
          <p:cNvSpPr>
            <a:spLocks noGrp="1"/>
          </p:cNvSpPr>
          <p:nvPr>
            <p:ph type="sldNum" sz="quarter" idx="12"/>
          </p:nvPr>
        </p:nvSpPr>
        <p:spPr/>
        <p:txBody>
          <a:bodyPr/>
          <a:lstStyle/>
          <a:p>
            <a:fld id="{E8E963B7-37A0-4AC9-95FB-AD85C5B13107}" type="slidenum">
              <a:rPr lang="fr-FR" smtClean="0"/>
              <a:t>43</a:t>
            </a:fld>
            <a:endParaRPr lang="fr-FR"/>
          </a:p>
        </p:txBody>
      </p:sp>
    </p:spTree>
    <p:extLst>
      <p:ext uri="{BB962C8B-B14F-4D97-AF65-F5344CB8AC3E}">
        <p14:creationId xmlns:p14="http://schemas.microsoft.com/office/powerpoint/2010/main" val="3422760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B93CE9-EF3B-7C1F-A260-426FFEA29793}"/>
              </a:ext>
            </a:extLst>
          </p:cNvPr>
          <p:cNvSpPr>
            <a:spLocks noGrp="1"/>
          </p:cNvSpPr>
          <p:nvPr>
            <p:ph type="sldNum" sz="quarter" idx="12"/>
          </p:nvPr>
        </p:nvSpPr>
        <p:spPr/>
        <p:txBody>
          <a:bodyPr/>
          <a:lstStyle/>
          <a:p>
            <a:fld id="{E8E963B7-37A0-4AC9-95FB-AD85C5B13107}" type="slidenum">
              <a:rPr lang="fr-FR" smtClean="0"/>
              <a:t>44</a:t>
            </a:fld>
            <a:endParaRPr lang="fr-FR"/>
          </a:p>
        </p:txBody>
      </p:sp>
    </p:spTree>
    <p:extLst>
      <p:ext uri="{BB962C8B-B14F-4D97-AF65-F5344CB8AC3E}">
        <p14:creationId xmlns:p14="http://schemas.microsoft.com/office/powerpoint/2010/main" val="1986970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5A021E-068E-DED7-ECCC-B4285C83D2D6}"/>
              </a:ext>
            </a:extLst>
          </p:cNvPr>
          <p:cNvSpPr>
            <a:spLocks noGrp="1"/>
          </p:cNvSpPr>
          <p:nvPr>
            <p:ph type="sldNum" sz="quarter" idx="12"/>
          </p:nvPr>
        </p:nvSpPr>
        <p:spPr/>
        <p:txBody>
          <a:bodyPr/>
          <a:lstStyle/>
          <a:p>
            <a:fld id="{E8E963B7-37A0-4AC9-95FB-AD85C5B13107}" type="slidenum">
              <a:rPr lang="fr-FR" smtClean="0"/>
              <a:t>45</a:t>
            </a:fld>
            <a:endParaRPr lang="fr-FR"/>
          </a:p>
        </p:txBody>
      </p:sp>
      <p:sp>
        <p:nvSpPr>
          <p:cNvPr id="3" name="TextBox 2">
            <a:extLst>
              <a:ext uri="{FF2B5EF4-FFF2-40B4-BE49-F238E27FC236}">
                <a16:creationId xmlns:a16="http://schemas.microsoft.com/office/drawing/2014/main" id="{3039CAEB-57CE-78D9-9B9F-2A45F3278104}"/>
              </a:ext>
            </a:extLst>
          </p:cNvPr>
          <p:cNvSpPr txBox="1"/>
          <p:nvPr/>
        </p:nvSpPr>
        <p:spPr>
          <a:xfrm>
            <a:off x="1259840" y="1473200"/>
            <a:ext cx="6106160" cy="369332"/>
          </a:xfrm>
          <a:prstGeom prst="rect">
            <a:avLst/>
          </a:prstGeom>
          <a:noFill/>
        </p:spPr>
        <p:txBody>
          <a:bodyPr wrap="square" rtlCol="0">
            <a:spAutoFit/>
          </a:bodyPr>
          <a:lstStyle/>
          <a:p>
            <a:r>
              <a:rPr lang="en-US" b="1" i="0" dirty="0">
                <a:solidFill>
                  <a:srgbClr val="222222"/>
                </a:solidFill>
                <a:effectLst/>
                <a:highlight>
                  <a:srgbClr val="FFFFFF"/>
                </a:highlight>
                <a:latin typeface="Source Sans Pro" panose="020B0503030403020204" pitchFamily="34" charset="0"/>
              </a:rPr>
              <a:t>Additional information</a:t>
            </a:r>
          </a:p>
        </p:txBody>
      </p:sp>
      <p:sp>
        <p:nvSpPr>
          <p:cNvPr id="5" name="TextBox 4">
            <a:extLst>
              <a:ext uri="{FF2B5EF4-FFF2-40B4-BE49-F238E27FC236}">
                <a16:creationId xmlns:a16="http://schemas.microsoft.com/office/drawing/2014/main" id="{A6A8298A-2937-35DA-D85C-6472219DC67F}"/>
              </a:ext>
            </a:extLst>
          </p:cNvPr>
          <p:cNvSpPr txBox="1"/>
          <p:nvPr/>
        </p:nvSpPr>
        <p:spPr>
          <a:xfrm>
            <a:off x="2514600" y="2994075"/>
            <a:ext cx="6096000" cy="1122551"/>
          </a:xfrm>
          <a:prstGeom prst="rect">
            <a:avLst/>
          </a:prstGeom>
          <a:noFill/>
        </p:spPr>
        <p:txBody>
          <a:bodyPr wrap="square">
            <a:spAutoFit/>
          </a:bodyPr>
          <a:lstStyle/>
          <a:p>
            <a:pPr>
              <a:lnSpc>
                <a:spcPct val="200000"/>
              </a:lnSpc>
            </a:pPr>
            <a:r>
              <a:rPr lang="en-US" b="0" i="0" dirty="0">
                <a:solidFill>
                  <a:srgbClr val="222222"/>
                </a:solidFill>
                <a:effectLst/>
                <a:highlight>
                  <a:srgbClr val="FFFFFF"/>
                </a:highlight>
                <a:latin typeface="Source Sans Pro" panose="020B0503030403020204" pitchFamily="34" charset="0"/>
              </a:rPr>
              <a:t>All the material from my internship, including scripts and datasets, is available on my </a:t>
            </a:r>
            <a:r>
              <a:rPr lang="en-US" b="0" i="0" u="none" strike="noStrike" dirty="0">
                <a:effectLst/>
                <a:highlight>
                  <a:srgbClr val="FFFFFF"/>
                </a:highlight>
                <a:latin typeface="Source Sans Pro" panose="020B0503030403020204" pitchFamily="34" charset="0"/>
                <a:hlinkClick r:id="rId2"/>
              </a:rPr>
              <a:t>GitHub</a:t>
            </a:r>
            <a:r>
              <a:rPr lang="en-US" b="0" i="0" dirty="0">
                <a:solidFill>
                  <a:srgbClr val="222222"/>
                </a:solidFill>
                <a:effectLst/>
                <a:highlight>
                  <a:srgbClr val="FFFFFF"/>
                </a:highlight>
                <a:latin typeface="Source Sans Pro" panose="020B0503030403020204" pitchFamily="34" charset="0"/>
              </a:rPr>
              <a:t> and my </a:t>
            </a:r>
            <a:r>
              <a:rPr lang="en-US" b="0" i="0" u="none" strike="noStrike" dirty="0" err="1">
                <a:effectLst/>
                <a:highlight>
                  <a:srgbClr val="FFFFFF"/>
                </a:highlight>
                <a:latin typeface="Source Sans Pro" panose="020B0503030403020204" pitchFamily="34" charset="0"/>
                <a:hlinkClick r:id="rId3"/>
              </a:rPr>
              <a:t>Rpubs</a:t>
            </a:r>
            <a:r>
              <a:rPr lang="en-US" b="0" i="0" u="none" strike="noStrike" dirty="0">
                <a:effectLst/>
                <a:highlight>
                  <a:srgbClr val="FFFFFF"/>
                </a:highlight>
                <a:latin typeface="Source Sans Pro" panose="020B0503030403020204" pitchFamily="34" charset="0"/>
                <a:hlinkClick r:id="rId3"/>
              </a:rPr>
              <a:t>.</a:t>
            </a:r>
            <a:endParaRPr lang="fr-FR" dirty="0"/>
          </a:p>
        </p:txBody>
      </p:sp>
    </p:spTree>
    <p:extLst>
      <p:ext uri="{BB962C8B-B14F-4D97-AF65-F5344CB8AC3E}">
        <p14:creationId xmlns:p14="http://schemas.microsoft.com/office/powerpoint/2010/main" val="385884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08B17F-3189-C026-F465-190D6EFF3EF0}"/>
              </a:ext>
            </a:extLst>
          </p:cNvPr>
          <p:cNvSpPr>
            <a:spLocks noGrp="1"/>
          </p:cNvSpPr>
          <p:nvPr>
            <p:ph type="sldNum" sz="quarter" idx="12"/>
          </p:nvPr>
        </p:nvSpPr>
        <p:spPr/>
        <p:txBody>
          <a:bodyPr/>
          <a:lstStyle/>
          <a:p>
            <a:fld id="{E8E963B7-37A0-4AC9-95FB-AD85C5B13107}" type="slidenum">
              <a:rPr lang="fr-FR" smtClean="0"/>
              <a:t>46</a:t>
            </a:fld>
            <a:endParaRPr lang="fr-FR"/>
          </a:p>
        </p:txBody>
      </p:sp>
      <p:pic>
        <p:nvPicPr>
          <p:cNvPr id="4" name="Picture 3">
            <a:extLst>
              <a:ext uri="{FF2B5EF4-FFF2-40B4-BE49-F238E27FC236}">
                <a16:creationId xmlns:a16="http://schemas.microsoft.com/office/drawing/2014/main" id="{314D56FC-33C3-5D82-41AE-E48E4B2B697F}"/>
              </a:ext>
            </a:extLst>
          </p:cNvPr>
          <p:cNvPicPr>
            <a:picLocks noChangeAspect="1"/>
          </p:cNvPicPr>
          <p:nvPr/>
        </p:nvPicPr>
        <p:blipFill>
          <a:blip r:embed="rId2"/>
          <a:stretch>
            <a:fillRect/>
          </a:stretch>
        </p:blipFill>
        <p:spPr>
          <a:xfrm>
            <a:off x="529107" y="1097078"/>
            <a:ext cx="11133785" cy="4663844"/>
          </a:xfrm>
          <a:prstGeom prst="rect">
            <a:avLst/>
          </a:prstGeom>
        </p:spPr>
      </p:pic>
      <p:sp>
        <p:nvSpPr>
          <p:cNvPr id="5" name="TextBox 4">
            <a:extLst>
              <a:ext uri="{FF2B5EF4-FFF2-40B4-BE49-F238E27FC236}">
                <a16:creationId xmlns:a16="http://schemas.microsoft.com/office/drawing/2014/main" id="{94072B2B-DE21-56F0-B43B-6BB0E052B1CE}"/>
              </a:ext>
            </a:extLst>
          </p:cNvPr>
          <p:cNvSpPr txBox="1"/>
          <p:nvPr/>
        </p:nvSpPr>
        <p:spPr>
          <a:xfrm>
            <a:off x="375920" y="497840"/>
            <a:ext cx="3362960" cy="523220"/>
          </a:xfrm>
          <a:prstGeom prst="rect">
            <a:avLst/>
          </a:prstGeom>
          <a:noFill/>
        </p:spPr>
        <p:txBody>
          <a:bodyPr wrap="square" rtlCol="0">
            <a:spAutoFit/>
          </a:bodyPr>
          <a:lstStyle/>
          <a:p>
            <a:r>
              <a:rPr lang="fr-FR" sz="2800" b="1" dirty="0"/>
              <a:t>pH</a:t>
            </a:r>
          </a:p>
        </p:txBody>
      </p:sp>
    </p:spTree>
    <p:extLst>
      <p:ext uri="{BB962C8B-B14F-4D97-AF65-F5344CB8AC3E}">
        <p14:creationId xmlns:p14="http://schemas.microsoft.com/office/powerpoint/2010/main" val="1474367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47</a:t>
            </a:fld>
            <a:endParaRPr lang="fr-FR" dirty="0">
              <a:latin typeface="Calibri" panose="020F0502020204030204" pitchFamily="34" charset="0"/>
              <a:cs typeface="Calibri" panose="020F0502020204030204" pitchFamily="34" charset="0"/>
            </a:endParaRPr>
          </a:p>
        </p:txBody>
      </p:sp>
      <p:sp>
        <p:nvSpPr>
          <p:cNvPr id="42" name="ZoneTexte 41">
            <a:extLst>
              <a:ext uri="{FF2B5EF4-FFF2-40B4-BE49-F238E27FC236}">
                <a16:creationId xmlns:a16="http://schemas.microsoft.com/office/drawing/2014/main" id="{37BE3F46-A21D-4FEB-B754-7355E3BF18A7}"/>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Conclusion</a:t>
            </a:r>
          </a:p>
        </p:txBody>
      </p:sp>
      <p:cxnSp>
        <p:nvCxnSpPr>
          <p:cNvPr id="9" name="Connecteur droit avec flèche 8">
            <a:extLst>
              <a:ext uri="{FF2B5EF4-FFF2-40B4-BE49-F238E27FC236}">
                <a16:creationId xmlns:a16="http://schemas.microsoft.com/office/drawing/2014/main" id="{12141FD2-B82E-6669-EFF9-0A6072B4CD3F}"/>
              </a:ext>
            </a:extLst>
          </p:cNvPr>
          <p:cNvCxnSpPr/>
          <p:nvPr/>
        </p:nvCxnSpPr>
        <p:spPr>
          <a:xfrm>
            <a:off x="2564295" y="2047461"/>
            <a:ext cx="6766560"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ZoneTexte 10">
            <a:extLst>
              <a:ext uri="{FF2B5EF4-FFF2-40B4-BE49-F238E27FC236}">
                <a16:creationId xmlns:a16="http://schemas.microsoft.com/office/drawing/2014/main" id="{7F60A4C4-E953-EEE3-7885-1AD3ED8B5F11}"/>
              </a:ext>
            </a:extLst>
          </p:cNvPr>
          <p:cNvSpPr txBox="1"/>
          <p:nvPr/>
        </p:nvSpPr>
        <p:spPr>
          <a:xfrm>
            <a:off x="2564295" y="1669774"/>
            <a:ext cx="6766560" cy="369332"/>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0							1</a:t>
            </a:r>
          </a:p>
        </p:txBody>
      </p:sp>
      <p:sp>
        <p:nvSpPr>
          <p:cNvPr id="12" name="ZoneTexte 11">
            <a:extLst>
              <a:ext uri="{FF2B5EF4-FFF2-40B4-BE49-F238E27FC236}">
                <a16:creationId xmlns:a16="http://schemas.microsoft.com/office/drawing/2014/main" id="{2477BD6F-0725-3C8F-C153-53A96E099F59}"/>
              </a:ext>
            </a:extLst>
          </p:cNvPr>
          <p:cNvSpPr txBox="1"/>
          <p:nvPr/>
        </p:nvSpPr>
        <p:spPr>
          <a:xfrm>
            <a:off x="2716695" y="2132562"/>
            <a:ext cx="6766560" cy="369332"/>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	GLM	GAM	ANN		GBM RF</a:t>
            </a:r>
          </a:p>
        </p:txBody>
      </p:sp>
      <p:cxnSp>
        <p:nvCxnSpPr>
          <p:cNvPr id="2" name="Connecteur droit avec flèche 8">
            <a:extLst>
              <a:ext uri="{FF2B5EF4-FFF2-40B4-BE49-F238E27FC236}">
                <a16:creationId xmlns:a16="http://schemas.microsoft.com/office/drawing/2014/main" id="{7C0EAE58-8130-8889-0748-1714E8D087F5}"/>
              </a:ext>
            </a:extLst>
          </p:cNvPr>
          <p:cNvCxnSpPr/>
          <p:nvPr/>
        </p:nvCxnSpPr>
        <p:spPr>
          <a:xfrm>
            <a:off x="2712719" y="3612101"/>
            <a:ext cx="6766560"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895D11CD-D980-08F2-99A2-790AD5BFC6E0}"/>
              </a:ext>
            </a:extLst>
          </p:cNvPr>
          <p:cNvSpPr txBox="1"/>
          <p:nvPr/>
        </p:nvSpPr>
        <p:spPr>
          <a:xfrm>
            <a:off x="2712719" y="3275979"/>
            <a:ext cx="6618136" cy="369332"/>
          </a:xfrm>
          <a:prstGeom prst="rect">
            <a:avLst/>
          </a:prstGeom>
          <a:noFill/>
        </p:spPr>
        <p:txBody>
          <a:bodyPr wrap="square" rtlCol="0">
            <a:spAutoFit/>
          </a:bodyPr>
          <a:lstStyle/>
          <a:p>
            <a:r>
              <a:rPr lang="fr-FR" dirty="0"/>
              <a:t>Very </a:t>
            </a:r>
            <a:r>
              <a:rPr lang="fr-FR" dirty="0" err="1"/>
              <a:t>low</a:t>
            </a:r>
            <a:r>
              <a:rPr lang="fr-FR" dirty="0"/>
              <a:t>		Low		Medium		High</a:t>
            </a:r>
          </a:p>
        </p:txBody>
      </p:sp>
      <p:sp>
        <p:nvSpPr>
          <p:cNvPr id="5" name="TextBox 4">
            <a:extLst>
              <a:ext uri="{FF2B5EF4-FFF2-40B4-BE49-F238E27FC236}">
                <a16:creationId xmlns:a16="http://schemas.microsoft.com/office/drawing/2014/main" id="{A53F5DFB-AF40-0F6E-A515-775C6650CBF4}"/>
              </a:ext>
            </a:extLst>
          </p:cNvPr>
          <p:cNvSpPr txBox="1"/>
          <p:nvPr/>
        </p:nvSpPr>
        <p:spPr>
          <a:xfrm>
            <a:off x="9627703" y="3434300"/>
            <a:ext cx="1645921" cy="369332"/>
          </a:xfrm>
          <a:prstGeom prst="rect">
            <a:avLst/>
          </a:prstGeom>
          <a:noFill/>
        </p:spPr>
        <p:txBody>
          <a:bodyPr wrap="square" rtlCol="0">
            <a:spAutoFit/>
          </a:bodyPr>
          <a:lstStyle/>
          <a:p>
            <a:r>
              <a:rPr lang="fr-FR" dirty="0"/>
              <a:t>Importance</a:t>
            </a:r>
          </a:p>
        </p:txBody>
      </p:sp>
      <p:sp>
        <p:nvSpPr>
          <p:cNvPr id="6" name="TextBox 5">
            <a:extLst>
              <a:ext uri="{FF2B5EF4-FFF2-40B4-BE49-F238E27FC236}">
                <a16:creationId xmlns:a16="http://schemas.microsoft.com/office/drawing/2014/main" id="{1FDCB89D-67C0-C4E8-3B69-C790EDF6CD99}"/>
              </a:ext>
            </a:extLst>
          </p:cNvPr>
          <p:cNvSpPr txBox="1"/>
          <p:nvPr/>
        </p:nvSpPr>
        <p:spPr>
          <a:xfrm>
            <a:off x="2716695" y="3962400"/>
            <a:ext cx="8022425" cy="369332"/>
          </a:xfrm>
          <a:prstGeom prst="rect">
            <a:avLst/>
          </a:prstGeom>
          <a:noFill/>
        </p:spPr>
        <p:txBody>
          <a:bodyPr wrap="square" rtlCol="0">
            <a:spAutoFit/>
          </a:bodyPr>
          <a:lstStyle/>
          <a:p>
            <a:r>
              <a:rPr lang="fr-FR" dirty="0"/>
              <a:t> 	        </a:t>
            </a:r>
            <a:r>
              <a:rPr lang="fr-FR" dirty="0" err="1"/>
              <a:t>Soil</a:t>
            </a:r>
            <a:r>
              <a:rPr lang="fr-FR" dirty="0"/>
              <a:t>	            </a:t>
            </a:r>
            <a:r>
              <a:rPr lang="fr-FR" dirty="0" err="1"/>
              <a:t>Climate</a:t>
            </a:r>
            <a:r>
              <a:rPr lang="fr-FR" dirty="0"/>
              <a:t>                        </a:t>
            </a:r>
            <a:r>
              <a:rPr lang="fr-FR" dirty="0" err="1"/>
              <a:t>Topography</a:t>
            </a:r>
            <a:r>
              <a:rPr lang="fr-FR" dirty="0"/>
              <a:t>     Land use</a:t>
            </a:r>
          </a:p>
        </p:txBody>
      </p:sp>
    </p:spTree>
    <p:extLst>
      <p:ext uri="{BB962C8B-B14F-4D97-AF65-F5344CB8AC3E}">
        <p14:creationId xmlns:p14="http://schemas.microsoft.com/office/powerpoint/2010/main" val="1843658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1762" y="0"/>
            <a:ext cx="5928360" cy="689952"/>
          </a:xfrm>
        </p:spPr>
        <p:txBody>
          <a:bodyPr>
            <a:normAutofit fontScale="90000"/>
          </a:bodyPr>
          <a:lstStyle/>
          <a:p>
            <a:r>
              <a:rPr lang="fr-FR" dirty="0">
                <a:latin typeface="+mn-lt"/>
              </a:rPr>
              <a:t>Bibliography</a:t>
            </a:r>
          </a:p>
        </p:txBody>
      </p:sp>
    </p:spTree>
    <p:extLst>
      <p:ext uri="{BB962C8B-B14F-4D97-AF65-F5344CB8AC3E}">
        <p14:creationId xmlns:p14="http://schemas.microsoft.com/office/powerpoint/2010/main" val="282684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2182874" y="186203"/>
            <a:ext cx="8313272" cy="120315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fr-FR" sz="1800" dirty="0">
                <a:solidFill>
                  <a:schemeClr val="accent5">
                    <a:lumMod val="40000"/>
                    <a:lumOff val="60000"/>
                  </a:schemeClr>
                </a:solidFill>
                <a:latin typeface="Calibri" panose="020F0502020204030204" pitchFamily="34" charset="0"/>
                <a:cs typeface="Calibri" panose="020F0502020204030204" pitchFamily="34" charset="0"/>
              </a:rPr>
            </a:br>
            <a:r>
              <a:rPr lang="fr-FR" sz="4000" b="1" dirty="0" err="1">
                <a:solidFill>
                  <a:schemeClr val="accent5"/>
                </a:solidFill>
                <a:latin typeface="Calibri" panose="020F0502020204030204" pitchFamily="34" charset="0"/>
                <a:cs typeface="Calibri" panose="020F0502020204030204" pitchFamily="34" charset="0"/>
              </a:rPr>
              <a:t>Acknowledgements</a:t>
            </a:r>
            <a:r>
              <a:rPr lang="fr-FR" sz="4000" b="1" dirty="0">
                <a:solidFill>
                  <a:schemeClr val="accent5"/>
                </a:solidFill>
                <a:latin typeface="Calibri" panose="020F0502020204030204" pitchFamily="34" charset="0"/>
                <a:cs typeface="Calibri" panose="020F0502020204030204" pitchFamily="34" charset="0"/>
              </a:rPr>
              <a:t> </a:t>
            </a:r>
            <a:br>
              <a:rPr lang="fr-FR" sz="1800" dirty="0">
                <a:solidFill>
                  <a:schemeClr val="accent5">
                    <a:lumMod val="40000"/>
                    <a:lumOff val="60000"/>
                  </a:schemeClr>
                </a:solidFill>
                <a:latin typeface="Calibri" panose="020F0502020204030204" pitchFamily="34" charset="0"/>
                <a:cs typeface="Calibri" panose="020F0502020204030204" pitchFamily="34" charset="0"/>
              </a:rPr>
            </a:br>
            <a:endParaRPr lang="fr-FR" sz="2000" dirty="0">
              <a:latin typeface="Calibri" panose="020F0502020204030204" pitchFamily="34" charset="0"/>
              <a:cs typeface="Calibri" panose="020F0502020204030204" pitchFamily="34" charset="0"/>
            </a:endParaRPr>
          </a:p>
        </p:txBody>
      </p:sp>
      <p:sp>
        <p:nvSpPr>
          <p:cNvPr id="10" name="Espace réservé du numéro de diapositive 9"/>
          <p:cNvSpPr>
            <a:spLocks noGrp="1"/>
          </p:cNvSpPr>
          <p:nvPr>
            <p:ph type="sldNum" sz="quarter" idx="12"/>
          </p:nvPr>
        </p:nvSpPr>
        <p:spPr/>
        <p:txBody>
          <a:bodyPr/>
          <a:lstStyle/>
          <a:p>
            <a:fld id="{E8E963B7-37A0-4AC9-95FB-AD85C5B13107}" type="slidenum">
              <a:rPr lang="fr-FR" dirty="0" smtClean="0">
                <a:latin typeface="Calibri" panose="020F0502020204030204" pitchFamily="34" charset="0"/>
                <a:cs typeface="Calibri" panose="020F0502020204030204" pitchFamily="34" charset="0"/>
              </a:rPr>
              <a:t>49</a:t>
            </a:fld>
            <a:endParaRPr lang="fr-FR"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39C8D84-1AE3-4F4B-A146-51CD03C154FE}"/>
              </a:ext>
            </a:extLst>
          </p:cNvPr>
          <p:cNvSpPr/>
          <p:nvPr/>
        </p:nvSpPr>
        <p:spPr>
          <a:xfrm>
            <a:off x="1485089" y="2413339"/>
            <a:ext cx="9221821" cy="2031325"/>
          </a:xfrm>
          <a:prstGeom prst="rect">
            <a:avLst/>
          </a:prstGeom>
        </p:spPr>
        <p:txBody>
          <a:bodyPr wrap="square">
            <a:spAutoFit/>
          </a:bodyPr>
          <a:lstStyle/>
          <a:p>
            <a:pPr>
              <a:spcAft>
                <a:spcPts val="0"/>
              </a:spcAft>
            </a:pP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Kevin </a:t>
            </a:r>
            <a:r>
              <a:rPr lang="fr-FR" dirty="0" err="1">
                <a:solidFill>
                  <a:srgbClr val="000000"/>
                </a:solidFill>
                <a:latin typeface="Calibri" panose="020F0502020204030204" pitchFamily="34" charset="0"/>
                <a:ea typeface="Calibri" panose="020F0502020204030204" pitchFamily="34" charset="0"/>
                <a:cs typeface="Calibri" panose="020F0502020204030204" pitchFamily="34" charset="0"/>
              </a:rPr>
              <a:t>Hoeffner</a:t>
            </a:r>
            <a:endParaRPr lang="fr-FR"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0"/>
              </a:spcAft>
            </a:pP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Daniel Cluzeau</a:t>
            </a:r>
          </a:p>
          <a:p>
            <a:pPr>
              <a:lnSpc>
                <a:spcPct val="150000"/>
              </a:lnSpc>
              <a:spcAft>
                <a:spcPts val="0"/>
              </a:spcAft>
            </a:pP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Walid </a:t>
            </a:r>
            <a:r>
              <a:rPr lang="fr-FR" dirty="0" err="1">
                <a:solidFill>
                  <a:srgbClr val="000000"/>
                </a:solidFill>
                <a:latin typeface="Calibri" panose="020F0502020204030204" pitchFamily="34" charset="0"/>
                <a:ea typeface="Calibri" panose="020F0502020204030204" pitchFamily="34" charset="0"/>
                <a:cs typeface="Calibri" panose="020F0502020204030204" pitchFamily="34" charset="0"/>
              </a:rPr>
              <a:t>Horrigue</a:t>
            </a:r>
            <a:endParaRPr lang="fr-FR"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ct val="200000"/>
              </a:lnSpc>
              <a:spcAft>
                <a:spcPts val="0"/>
              </a:spcAft>
            </a:pPr>
            <a:endParaRPr lang="fr-FR"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spcAft>
                <a:spcPts val="0"/>
              </a:spcAft>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All my colleagues from the LMCU team</a:t>
            </a:r>
            <a:endParaRPr lang="fr-FR"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9218" name="Picture 2" descr="Vecteur gratuit illustration de concept de pancarte de remerciement">
            <a:extLst>
              <a:ext uri="{FF2B5EF4-FFF2-40B4-BE49-F238E27FC236}">
                <a16:creationId xmlns:a16="http://schemas.microsoft.com/office/drawing/2014/main" id="{1748FCF6-D01F-4D3D-AD14-E3DC37D719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2695" y="999886"/>
            <a:ext cx="1413451" cy="141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418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21"/>
          <p:cNvSpPr>
            <a:spLocks noGrp="1"/>
          </p:cNvSpPr>
          <p:nvPr>
            <p:ph type="sldNum" sz="quarter" idx="12"/>
          </p:nvPr>
        </p:nvSpPr>
        <p:spPr>
          <a:xfrm>
            <a:off x="9229725" y="6423025"/>
            <a:ext cx="27432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5</a:t>
            </a:fld>
            <a:endParaRPr lang="fr-FR" dirty="0">
              <a:latin typeface="Calibri" panose="020F0502020204030204" pitchFamily="34" charset="0"/>
              <a:cs typeface="Calibri" panose="020F0502020204030204" pitchFamily="34" charset="0"/>
            </a:endParaRPr>
          </a:p>
        </p:txBody>
      </p:sp>
      <p:sp>
        <p:nvSpPr>
          <p:cNvPr id="23" name="Rectangle : coins arrondis 22">
            <a:extLst>
              <a:ext uri="{FF2B5EF4-FFF2-40B4-BE49-F238E27FC236}">
                <a16:creationId xmlns:a16="http://schemas.microsoft.com/office/drawing/2014/main" id="{4A178791-2430-46BC-B5BE-80730C3EB4C9}"/>
              </a:ext>
            </a:extLst>
          </p:cNvPr>
          <p:cNvSpPr/>
          <p:nvPr/>
        </p:nvSpPr>
        <p:spPr>
          <a:xfrm>
            <a:off x="1421540" y="2026346"/>
            <a:ext cx="9063580" cy="4299333"/>
          </a:xfrm>
          <a:prstGeom prst="roundRect">
            <a:avLst/>
          </a:prstGeom>
          <a:ln>
            <a:solidFill>
              <a:srgbClr val="7030A0"/>
            </a:solidFill>
          </a:ln>
        </p:spPr>
        <p:txBody>
          <a:bodyPr wrap="square">
            <a:spAutoFit/>
          </a:bodyPr>
          <a:lstStyle/>
          <a:p>
            <a:pPr marL="342900" indent="-342900">
              <a:lnSpc>
                <a:spcPct val="200000"/>
              </a:lnSpc>
              <a:buFont typeface="+mj-lt"/>
              <a:buAutoNum type="arabicPeriod"/>
            </a:pPr>
            <a:r>
              <a:rPr lang="en-US" dirty="0">
                <a:solidFill>
                  <a:srgbClr val="0D0D0D"/>
                </a:solidFill>
                <a:latin typeface="Calibri" panose="020F0502020204030204" pitchFamily="34" charset="0"/>
                <a:cs typeface="Calibri" panose="020F0502020204030204" pitchFamily="34" charset="0"/>
              </a:rPr>
              <a:t>Compare prediction algorithms</a:t>
            </a:r>
          </a:p>
          <a:p>
            <a:pPr marL="342900" indent="-342900">
              <a:lnSpc>
                <a:spcPct val="200000"/>
              </a:lnSpc>
              <a:buFont typeface="+mj-lt"/>
              <a:buAutoNum type="arabicPeriod"/>
            </a:pPr>
            <a:endParaRPr lang="en-US" dirty="0">
              <a:solidFill>
                <a:srgbClr val="0D0D0D"/>
              </a:solidFill>
              <a:latin typeface="Calibri" panose="020F0502020204030204" pitchFamily="34" charset="0"/>
              <a:cs typeface="Calibri" panose="020F0502020204030204" pitchFamily="34" charset="0"/>
            </a:endParaRPr>
          </a:p>
          <a:p>
            <a:pPr marL="342900" indent="-342900">
              <a:lnSpc>
                <a:spcPct val="200000"/>
              </a:lnSpc>
              <a:buFont typeface="+mj-lt"/>
              <a:buAutoNum type="arabicPeriod"/>
            </a:pPr>
            <a:r>
              <a:rPr lang="en-US" b="0" i="0" dirty="0">
                <a:solidFill>
                  <a:srgbClr val="0D0D0D"/>
                </a:solidFill>
                <a:effectLst/>
                <a:highlight>
                  <a:srgbClr val="FFFFFF"/>
                </a:highlight>
                <a:latin typeface="Calibri" panose="020F0502020204030204" pitchFamily="34" charset="0"/>
                <a:cs typeface="Calibri" panose="020F0502020204030204" pitchFamily="34" charset="0"/>
              </a:rPr>
              <a:t>Quantify and rank the influence of environmental factors based on their contribution to predictive models of earthworm abundance (individuals per m²), biomass (g per m²), and total taxonomic richness (number of taxa in the plot)</a:t>
            </a:r>
          </a:p>
          <a:p>
            <a:pPr marL="342900" indent="-342900">
              <a:lnSpc>
                <a:spcPct val="200000"/>
              </a:lnSpc>
              <a:buFont typeface="+mj-lt"/>
              <a:buAutoNum type="arabicPeriod"/>
            </a:pPr>
            <a:endParaRPr lang="en-US" b="0" i="0" dirty="0">
              <a:solidFill>
                <a:srgbClr val="0D0D0D"/>
              </a:solidFill>
              <a:effectLst/>
              <a:highlight>
                <a:srgbClr val="FFFFFF"/>
              </a:highlight>
              <a:latin typeface="Calibri" panose="020F0502020204030204" pitchFamily="34" charset="0"/>
              <a:cs typeface="Calibri" panose="020F0502020204030204" pitchFamily="34" charset="0"/>
            </a:endParaRPr>
          </a:p>
          <a:p>
            <a:pPr marL="342900" indent="-342900">
              <a:lnSpc>
                <a:spcPct val="200000"/>
              </a:lnSpc>
              <a:buFont typeface="+mj-lt"/>
              <a:buAutoNum type="arabicPeriod"/>
            </a:pPr>
            <a:r>
              <a:rPr lang="en-US" dirty="0">
                <a:solidFill>
                  <a:srgbClr val="0D0D0D"/>
                </a:solidFill>
                <a:highlight>
                  <a:srgbClr val="FFFFFF"/>
                </a:highlight>
                <a:latin typeface="Calibri" panose="020F0502020204030204" pitchFamily="34" charset="0"/>
                <a:cs typeface="Calibri" panose="020F0502020204030204" pitchFamily="34" charset="0"/>
              </a:rPr>
              <a:t>P</a:t>
            </a:r>
            <a:r>
              <a:rPr lang="en-US" b="0" i="0" dirty="0">
                <a:solidFill>
                  <a:srgbClr val="0D0D0D"/>
                </a:solidFill>
                <a:effectLst/>
                <a:highlight>
                  <a:srgbClr val="FFFFFF"/>
                </a:highlight>
                <a:latin typeface="Calibri" panose="020F0502020204030204" pitchFamily="34" charset="0"/>
                <a:cs typeface="Calibri" panose="020F0502020204030204" pitchFamily="34" charset="0"/>
              </a:rPr>
              <a:t>redict </a:t>
            </a:r>
            <a:r>
              <a:rPr lang="en-US" dirty="0">
                <a:solidFill>
                  <a:srgbClr val="0D0D0D"/>
                </a:solidFill>
                <a:highlight>
                  <a:srgbClr val="FFFFFF"/>
                </a:highlight>
                <a:latin typeface="Calibri" panose="020F0502020204030204" pitchFamily="34" charset="0"/>
                <a:cs typeface="Calibri" panose="020F0502020204030204" pitchFamily="34" charset="0"/>
              </a:rPr>
              <a:t>earthworm </a:t>
            </a:r>
            <a:r>
              <a:rPr lang="en-US" b="0" i="0" dirty="0">
                <a:solidFill>
                  <a:srgbClr val="0D0D0D"/>
                </a:solidFill>
                <a:effectLst/>
                <a:highlight>
                  <a:srgbClr val="FFFFFF"/>
                </a:highlight>
                <a:latin typeface="Calibri" panose="020F0502020204030204" pitchFamily="34" charset="0"/>
                <a:cs typeface="Calibri" panose="020F0502020204030204" pitchFamily="34" charset="0"/>
              </a:rPr>
              <a:t>diversity and distribution</a:t>
            </a:r>
            <a:endParaRPr lang="fr-FR" dirty="0">
              <a:latin typeface="Calibri" panose="020F0502020204030204" pitchFamily="34" charset="0"/>
              <a:ea typeface="Calibri"/>
              <a:cs typeface="Calibri" panose="020F0502020204030204" pitchFamily="34" charset="0"/>
            </a:endParaRPr>
          </a:p>
        </p:txBody>
      </p:sp>
      <p:sp>
        <p:nvSpPr>
          <p:cNvPr id="6" name="ZoneTexte 5">
            <a:extLst>
              <a:ext uri="{FF2B5EF4-FFF2-40B4-BE49-F238E27FC236}">
                <a16:creationId xmlns:a16="http://schemas.microsoft.com/office/drawing/2014/main" id="{80CF741F-5AA2-4FB8-A6F6-8393DBE59DDA}"/>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Introduction</a:t>
            </a:r>
          </a:p>
        </p:txBody>
      </p:sp>
      <p:sp>
        <p:nvSpPr>
          <p:cNvPr id="4" name="Rectangle 3">
            <a:extLst>
              <a:ext uri="{FF2B5EF4-FFF2-40B4-BE49-F238E27FC236}">
                <a16:creationId xmlns:a16="http://schemas.microsoft.com/office/drawing/2014/main" id="{E1C70199-A088-472F-8A16-C63A13FA3240}"/>
              </a:ext>
            </a:extLst>
          </p:cNvPr>
          <p:cNvSpPr/>
          <p:nvPr/>
        </p:nvSpPr>
        <p:spPr>
          <a:xfrm>
            <a:off x="809834" y="1539348"/>
            <a:ext cx="1525097" cy="461665"/>
          </a:xfrm>
          <a:prstGeom prst="rect">
            <a:avLst/>
          </a:prstGeom>
        </p:spPr>
        <p:txBody>
          <a:bodyPr wrap="none">
            <a:spAutoFit/>
          </a:bodyPr>
          <a:lstStyle/>
          <a:p>
            <a:r>
              <a:rPr lang="fr-FR" sz="2400" b="1" dirty="0">
                <a:solidFill>
                  <a:srgbClr val="7030A0"/>
                </a:solidFill>
                <a:latin typeface="Calibri" panose="020F0502020204030204" pitchFamily="34" charset="0"/>
                <a:cs typeface="Calibri" panose="020F0502020204030204" pitchFamily="34" charset="0"/>
              </a:rPr>
              <a:t>Objectives</a:t>
            </a:r>
            <a:endParaRPr lang="fr-F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0928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9DDDF14-9B8C-4750-8D53-FB3BC55EBD49}"/>
              </a:ext>
            </a:extLst>
          </p:cNvPr>
          <p:cNvSpPr>
            <a:spLocks noGrp="1"/>
          </p:cNvSpPr>
          <p:nvPr>
            <p:ph type="sldNum" sz="quarter" idx="12"/>
          </p:nvPr>
        </p:nvSpPr>
        <p:spPr/>
        <p:txBody>
          <a:bodyPr/>
          <a:lstStyle/>
          <a:p>
            <a:fld id="{E8E963B7-37A0-4AC9-95FB-AD85C5B13107}" type="slidenum">
              <a:rPr lang="fr-FR" smtClean="0"/>
              <a:t>50</a:t>
            </a:fld>
            <a:endParaRPr lang="fr-FR"/>
          </a:p>
        </p:txBody>
      </p:sp>
    </p:spTree>
    <p:extLst>
      <p:ext uri="{BB962C8B-B14F-4D97-AF65-F5344CB8AC3E}">
        <p14:creationId xmlns:p14="http://schemas.microsoft.com/office/powerpoint/2010/main" val="1698460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6EE6DF5-A7F6-F22A-3EAA-CE7A34DF4127}"/>
              </a:ext>
            </a:extLst>
          </p:cNvPr>
          <p:cNvSpPr>
            <a:spLocks noGrp="1"/>
          </p:cNvSpPr>
          <p:nvPr>
            <p:ph type="sldNum" sz="quarter" idx="12"/>
          </p:nvPr>
        </p:nvSpPr>
        <p:spPr/>
        <p:txBody>
          <a:bodyPr/>
          <a:lstStyle/>
          <a:p>
            <a:fld id="{E8E963B7-37A0-4AC9-95FB-AD85C5B13107}" type="slidenum">
              <a:rPr lang="fr-FR" smtClean="0"/>
              <a:t>51</a:t>
            </a:fld>
            <a:endParaRPr lang="fr-FR"/>
          </a:p>
        </p:txBody>
      </p:sp>
      <p:grpSp>
        <p:nvGrpSpPr>
          <p:cNvPr id="3" name="Groupe 2">
            <a:extLst>
              <a:ext uri="{FF2B5EF4-FFF2-40B4-BE49-F238E27FC236}">
                <a16:creationId xmlns:a16="http://schemas.microsoft.com/office/drawing/2014/main" id="{3FB5DAB1-41F6-A752-9A64-4D99F6943F51}"/>
              </a:ext>
            </a:extLst>
          </p:cNvPr>
          <p:cNvGrpSpPr/>
          <p:nvPr/>
        </p:nvGrpSpPr>
        <p:grpSpPr>
          <a:xfrm>
            <a:off x="4863372" y="445869"/>
            <a:ext cx="2217765" cy="1667716"/>
            <a:chOff x="1682856" y="1270815"/>
            <a:chExt cx="2217765" cy="1667716"/>
          </a:xfrm>
        </p:grpSpPr>
        <p:sp>
          <p:nvSpPr>
            <p:cNvPr id="4" name="Rectangle 3">
              <a:extLst>
                <a:ext uri="{FF2B5EF4-FFF2-40B4-BE49-F238E27FC236}">
                  <a16:creationId xmlns:a16="http://schemas.microsoft.com/office/drawing/2014/main" id="{B22C6D6B-D94E-7D4D-E2D1-53AEF7681D64}"/>
                </a:ext>
              </a:extLst>
            </p:cNvPr>
            <p:cNvSpPr/>
            <p:nvPr/>
          </p:nvSpPr>
          <p:spPr>
            <a:xfrm>
              <a:off x="1686897" y="12708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1 </a:t>
              </a:r>
              <a:r>
                <a:rPr lang="fr-FR" sz="1400" b="1" dirty="0" err="1">
                  <a:solidFill>
                    <a:schemeClr val="tx1"/>
                  </a:solidFill>
                </a:rPr>
                <a:t>Biological</a:t>
              </a:r>
              <a:r>
                <a:rPr lang="fr-FR" sz="1400" b="1" dirty="0">
                  <a:solidFill>
                    <a:schemeClr val="tx1"/>
                  </a:solidFill>
                </a:rPr>
                <a:t> data</a:t>
              </a:r>
            </a:p>
          </p:txBody>
        </p:sp>
        <p:pic>
          <p:nvPicPr>
            <p:cNvPr id="5" name="Image 4">
              <a:extLst>
                <a:ext uri="{FF2B5EF4-FFF2-40B4-BE49-F238E27FC236}">
                  <a16:creationId xmlns:a16="http://schemas.microsoft.com/office/drawing/2014/main" id="{ADE73AA2-49A8-B203-6A7F-D4890849DD2E}"/>
                </a:ext>
              </a:extLst>
            </p:cNvPr>
            <p:cNvPicPr>
              <a:picLocks noChangeAspect="1"/>
            </p:cNvPicPr>
            <p:nvPr/>
          </p:nvPicPr>
          <p:blipFill rotWithShape="1">
            <a:blip r:embed="rId2"/>
            <a:srcRect l="20882" t="6812" r="21395" b="6077"/>
            <a:stretch/>
          </p:blipFill>
          <p:spPr>
            <a:xfrm>
              <a:off x="1682856" y="1566931"/>
              <a:ext cx="1472723" cy="1371600"/>
            </a:xfrm>
            <a:prstGeom prst="rect">
              <a:avLst/>
            </a:prstGeom>
          </p:spPr>
        </p:pic>
        <p:cxnSp>
          <p:nvCxnSpPr>
            <p:cNvPr id="6" name="Connecteur droit avec flèche 5">
              <a:extLst>
                <a:ext uri="{FF2B5EF4-FFF2-40B4-BE49-F238E27FC236}">
                  <a16:creationId xmlns:a16="http://schemas.microsoft.com/office/drawing/2014/main" id="{4E15C88C-B80A-3304-F337-08F8629BD31F}"/>
                </a:ext>
              </a:extLst>
            </p:cNvPr>
            <p:cNvCxnSpPr>
              <a:cxnSpLocks/>
            </p:cNvCxnSpPr>
            <p:nvPr/>
          </p:nvCxnSpPr>
          <p:spPr>
            <a:xfrm>
              <a:off x="3260541" y="2284242"/>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7" name="Groupe 6">
            <a:extLst>
              <a:ext uri="{FF2B5EF4-FFF2-40B4-BE49-F238E27FC236}">
                <a16:creationId xmlns:a16="http://schemas.microsoft.com/office/drawing/2014/main" id="{7FF98BFC-D683-247F-3F5D-47F239141EB1}"/>
              </a:ext>
            </a:extLst>
          </p:cNvPr>
          <p:cNvGrpSpPr/>
          <p:nvPr/>
        </p:nvGrpSpPr>
        <p:grpSpPr>
          <a:xfrm>
            <a:off x="7442125" y="445869"/>
            <a:ext cx="2274348" cy="1667716"/>
            <a:chOff x="4129353" y="1270815"/>
            <a:chExt cx="2274348" cy="1667716"/>
          </a:xfrm>
        </p:grpSpPr>
        <p:sp>
          <p:nvSpPr>
            <p:cNvPr id="8" name="Rectangle 7">
              <a:extLst>
                <a:ext uri="{FF2B5EF4-FFF2-40B4-BE49-F238E27FC236}">
                  <a16:creationId xmlns:a16="http://schemas.microsoft.com/office/drawing/2014/main" id="{536605FC-A30B-9DB5-D9F4-E40A15D5ECFD}"/>
                </a:ext>
              </a:extLst>
            </p:cNvPr>
            <p:cNvSpPr/>
            <p:nvPr/>
          </p:nvSpPr>
          <p:spPr>
            <a:xfrm>
              <a:off x="4129353" y="1270815"/>
              <a:ext cx="1975967" cy="277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2 </a:t>
              </a:r>
              <a:r>
                <a:rPr lang="fr-FR" sz="1400" b="1" dirty="0" err="1">
                  <a:solidFill>
                    <a:schemeClr val="tx1"/>
                  </a:solidFill>
                </a:rPr>
                <a:t>Environmental</a:t>
              </a:r>
              <a:r>
                <a:rPr lang="fr-FR" sz="1400" b="1" dirty="0">
                  <a:solidFill>
                    <a:schemeClr val="tx1"/>
                  </a:solidFill>
                </a:rPr>
                <a:t> data</a:t>
              </a:r>
            </a:p>
          </p:txBody>
        </p:sp>
        <p:pic>
          <p:nvPicPr>
            <p:cNvPr id="9" name="Image 8">
              <a:extLst>
                <a:ext uri="{FF2B5EF4-FFF2-40B4-BE49-F238E27FC236}">
                  <a16:creationId xmlns:a16="http://schemas.microsoft.com/office/drawing/2014/main" id="{B6948AFC-6B29-3C7D-EE8E-E1BDADE0AAFB}"/>
                </a:ext>
              </a:extLst>
            </p:cNvPr>
            <p:cNvPicPr>
              <a:picLocks noChangeAspect="1"/>
            </p:cNvPicPr>
            <p:nvPr/>
          </p:nvPicPr>
          <p:blipFill rotWithShape="1">
            <a:blip r:embed="rId3"/>
            <a:srcRect l="17683" t="12639" r="28033" b="24331"/>
            <a:stretch/>
          </p:blipFill>
          <p:spPr>
            <a:xfrm>
              <a:off x="4184487" y="1566931"/>
              <a:ext cx="1405992" cy="1371600"/>
            </a:xfrm>
            <a:prstGeom prst="rect">
              <a:avLst/>
            </a:prstGeom>
          </p:spPr>
        </p:pic>
        <p:cxnSp>
          <p:nvCxnSpPr>
            <p:cNvPr id="10" name="Connecteur droit avec flèche 9">
              <a:extLst>
                <a:ext uri="{FF2B5EF4-FFF2-40B4-BE49-F238E27FC236}">
                  <a16:creationId xmlns:a16="http://schemas.microsoft.com/office/drawing/2014/main" id="{C82C99F6-1AF9-ADA4-0F8C-93122696D967}"/>
                </a:ext>
              </a:extLst>
            </p:cNvPr>
            <p:cNvCxnSpPr>
              <a:cxnSpLocks/>
            </p:cNvCxnSpPr>
            <p:nvPr/>
          </p:nvCxnSpPr>
          <p:spPr>
            <a:xfrm>
              <a:off x="5763621" y="2252731"/>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5" name="Groupe 44">
            <a:extLst>
              <a:ext uri="{FF2B5EF4-FFF2-40B4-BE49-F238E27FC236}">
                <a16:creationId xmlns:a16="http://schemas.microsoft.com/office/drawing/2014/main" id="{82A1B129-13BD-5A70-4F2C-604D0563E4A8}"/>
              </a:ext>
            </a:extLst>
          </p:cNvPr>
          <p:cNvGrpSpPr/>
          <p:nvPr/>
        </p:nvGrpSpPr>
        <p:grpSpPr>
          <a:xfrm>
            <a:off x="10077460" y="445869"/>
            <a:ext cx="1811719" cy="2312209"/>
            <a:chOff x="7105663" y="247089"/>
            <a:chExt cx="1811719" cy="2312209"/>
          </a:xfrm>
        </p:grpSpPr>
        <p:grpSp>
          <p:nvGrpSpPr>
            <p:cNvPr id="11" name="Groupe 10">
              <a:extLst>
                <a:ext uri="{FF2B5EF4-FFF2-40B4-BE49-F238E27FC236}">
                  <a16:creationId xmlns:a16="http://schemas.microsoft.com/office/drawing/2014/main" id="{5BC8E697-676D-23A0-D8AB-6B8EC8C503B0}"/>
                </a:ext>
              </a:extLst>
            </p:cNvPr>
            <p:cNvGrpSpPr/>
            <p:nvPr/>
          </p:nvGrpSpPr>
          <p:grpSpPr>
            <a:xfrm>
              <a:off x="7105663" y="247089"/>
              <a:ext cx="1769365" cy="1667716"/>
              <a:chOff x="6619387" y="1270815"/>
              <a:chExt cx="1769365" cy="1667716"/>
            </a:xfrm>
          </p:grpSpPr>
          <p:sp>
            <p:nvSpPr>
              <p:cNvPr id="12" name="Rectangle 11">
                <a:extLst>
                  <a:ext uri="{FF2B5EF4-FFF2-40B4-BE49-F238E27FC236}">
                    <a16:creationId xmlns:a16="http://schemas.microsoft.com/office/drawing/2014/main" id="{8B6BC552-4990-E9AF-1AFF-D31C430FCD81}"/>
                  </a:ext>
                </a:extLst>
              </p:cNvPr>
              <p:cNvSpPr/>
              <p:nvPr/>
            </p:nvSpPr>
            <p:spPr>
              <a:xfrm>
                <a:off x="6702951" y="12708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3 Data </a:t>
                </a:r>
                <a:r>
                  <a:rPr lang="fr-FR" sz="1400" b="1" dirty="0" err="1">
                    <a:solidFill>
                      <a:schemeClr val="tx1"/>
                    </a:solidFill>
                  </a:rPr>
                  <a:t>cleaning</a:t>
                </a:r>
                <a:endParaRPr lang="fr-FR" sz="1400" b="1" dirty="0">
                  <a:solidFill>
                    <a:schemeClr val="tx1"/>
                  </a:solidFill>
                </a:endParaRPr>
              </a:p>
            </p:txBody>
          </p:sp>
          <p:pic>
            <p:nvPicPr>
              <p:cNvPr id="13" name="Image 12">
                <a:extLst>
                  <a:ext uri="{FF2B5EF4-FFF2-40B4-BE49-F238E27FC236}">
                    <a16:creationId xmlns:a16="http://schemas.microsoft.com/office/drawing/2014/main" id="{5724A566-F97A-5BB4-1A10-796FE5AC164F}"/>
                  </a:ext>
                </a:extLst>
              </p:cNvPr>
              <p:cNvPicPr>
                <a:picLocks noChangeAspect="1"/>
              </p:cNvPicPr>
              <p:nvPr/>
            </p:nvPicPr>
            <p:blipFill>
              <a:blip r:embed="rId4"/>
              <a:stretch>
                <a:fillRect/>
              </a:stretch>
            </p:blipFill>
            <p:spPr>
              <a:xfrm>
                <a:off x="6619387" y="1566931"/>
                <a:ext cx="1626244" cy="1371600"/>
              </a:xfrm>
              <a:prstGeom prst="rect">
                <a:avLst/>
              </a:prstGeom>
            </p:spPr>
          </p:pic>
        </p:grpSp>
        <p:sp>
          <p:nvSpPr>
            <p:cNvPr id="48" name="Flèche : courbe vers la gauche 47">
              <a:extLst>
                <a:ext uri="{FF2B5EF4-FFF2-40B4-BE49-F238E27FC236}">
                  <a16:creationId xmlns:a16="http://schemas.microsoft.com/office/drawing/2014/main" id="{E09F3107-34D1-870C-087E-540C854590F6}"/>
                </a:ext>
              </a:extLst>
            </p:cNvPr>
            <p:cNvSpPr/>
            <p:nvPr/>
          </p:nvSpPr>
          <p:spPr>
            <a:xfrm>
              <a:off x="8610600" y="1655413"/>
              <a:ext cx="306782" cy="903885"/>
            </a:xfrm>
            <a:prstGeom prst="curvedLef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930D7539-E66D-1F1B-9DA6-68F231327BEE}"/>
              </a:ext>
            </a:extLst>
          </p:cNvPr>
          <p:cNvGrpSpPr/>
          <p:nvPr/>
        </p:nvGrpSpPr>
        <p:grpSpPr>
          <a:xfrm>
            <a:off x="4642252" y="4120023"/>
            <a:ext cx="1906921" cy="2641626"/>
            <a:chOff x="1670455" y="3921243"/>
            <a:chExt cx="1906921" cy="2641626"/>
          </a:xfrm>
        </p:grpSpPr>
        <p:grpSp>
          <p:nvGrpSpPr>
            <p:cNvPr id="31" name="Groupe 30">
              <a:extLst>
                <a:ext uri="{FF2B5EF4-FFF2-40B4-BE49-F238E27FC236}">
                  <a16:creationId xmlns:a16="http://schemas.microsoft.com/office/drawing/2014/main" id="{066CA827-2925-BF3E-0008-49B9DFF3A054}"/>
                </a:ext>
              </a:extLst>
            </p:cNvPr>
            <p:cNvGrpSpPr/>
            <p:nvPr/>
          </p:nvGrpSpPr>
          <p:grpSpPr>
            <a:xfrm>
              <a:off x="1891575" y="4812502"/>
              <a:ext cx="1685801" cy="1750367"/>
              <a:chOff x="6515922" y="3692215"/>
              <a:chExt cx="1685801" cy="1750367"/>
            </a:xfrm>
          </p:grpSpPr>
          <p:sp>
            <p:nvSpPr>
              <p:cNvPr id="32" name="Rectangle 31">
                <a:extLst>
                  <a:ext uri="{FF2B5EF4-FFF2-40B4-BE49-F238E27FC236}">
                    <a16:creationId xmlns:a16="http://schemas.microsoft.com/office/drawing/2014/main" id="{6A019A29-03E9-3BF6-E8AD-FFD71F349B38}"/>
                  </a:ext>
                </a:extLst>
              </p:cNvPr>
              <p:cNvSpPr/>
              <p:nvPr/>
            </p:nvSpPr>
            <p:spPr>
              <a:xfrm>
                <a:off x="6515922" y="36922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6 Model </a:t>
                </a:r>
                <a:r>
                  <a:rPr lang="fr-FR" sz="1400" b="1" dirty="0" err="1">
                    <a:solidFill>
                      <a:schemeClr val="tx1"/>
                    </a:solidFill>
                  </a:rPr>
                  <a:t>Fitting</a:t>
                </a:r>
                <a:endParaRPr lang="fr-FR" sz="1400" b="1" dirty="0">
                  <a:solidFill>
                    <a:schemeClr val="tx1"/>
                  </a:solidFill>
                </a:endParaRPr>
              </a:p>
            </p:txBody>
          </p:sp>
          <p:grpSp>
            <p:nvGrpSpPr>
              <p:cNvPr id="34" name="Groupe 33">
                <a:extLst>
                  <a:ext uri="{FF2B5EF4-FFF2-40B4-BE49-F238E27FC236}">
                    <a16:creationId xmlns:a16="http://schemas.microsoft.com/office/drawing/2014/main" id="{FCCF0E1F-CB3A-2A63-627E-DB0516F9C60C}"/>
                  </a:ext>
                </a:extLst>
              </p:cNvPr>
              <p:cNvGrpSpPr/>
              <p:nvPr/>
            </p:nvGrpSpPr>
            <p:grpSpPr>
              <a:xfrm>
                <a:off x="6861975" y="4070982"/>
                <a:ext cx="1097280" cy="1371600"/>
                <a:chOff x="4848022" y="3144741"/>
                <a:chExt cx="1507858" cy="1943376"/>
              </a:xfrm>
            </p:grpSpPr>
            <p:pic>
              <p:nvPicPr>
                <p:cNvPr id="35" name="Image 34">
                  <a:extLst>
                    <a:ext uri="{FF2B5EF4-FFF2-40B4-BE49-F238E27FC236}">
                      <a16:creationId xmlns:a16="http://schemas.microsoft.com/office/drawing/2014/main" id="{979B6969-C120-804D-1272-159294C1B293}"/>
                    </a:ext>
                  </a:extLst>
                </p:cNvPr>
                <p:cNvPicPr>
                  <a:picLocks noChangeAspect="1"/>
                </p:cNvPicPr>
                <p:nvPr/>
              </p:nvPicPr>
              <p:blipFill>
                <a:blip r:embed="rId5"/>
                <a:stretch>
                  <a:fillRect/>
                </a:stretch>
              </p:blipFill>
              <p:spPr>
                <a:xfrm>
                  <a:off x="5652635" y="3794760"/>
                  <a:ext cx="703245" cy="640080"/>
                </a:xfrm>
                <a:prstGeom prst="rect">
                  <a:avLst/>
                </a:prstGeom>
              </p:spPr>
            </p:pic>
            <p:pic>
              <p:nvPicPr>
                <p:cNvPr id="36" name="Image 35">
                  <a:extLst>
                    <a:ext uri="{FF2B5EF4-FFF2-40B4-BE49-F238E27FC236}">
                      <a16:creationId xmlns:a16="http://schemas.microsoft.com/office/drawing/2014/main" id="{DA574150-A848-CCC3-C519-236F583E101E}"/>
                    </a:ext>
                  </a:extLst>
                </p:cNvPr>
                <p:cNvPicPr>
                  <a:picLocks noChangeAspect="1"/>
                </p:cNvPicPr>
                <p:nvPr/>
              </p:nvPicPr>
              <p:blipFill>
                <a:blip r:embed="rId6"/>
                <a:stretch>
                  <a:fillRect/>
                </a:stretch>
              </p:blipFill>
              <p:spPr>
                <a:xfrm>
                  <a:off x="5250328" y="3144741"/>
                  <a:ext cx="703245" cy="640080"/>
                </a:xfrm>
                <a:prstGeom prst="rect">
                  <a:avLst/>
                </a:prstGeom>
              </p:spPr>
            </p:pic>
            <p:pic>
              <p:nvPicPr>
                <p:cNvPr id="37" name="Image 36">
                  <a:extLst>
                    <a:ext uri="{FF2B5EF4-FFF2-40B4-BE49-F238E27FC236}">
                      <a16:creationId xmlns:a16="http://schemas.microsoft.com/office/drawing/2014/main" id="{F838252D-801B-DE39-2ABB-C810CEFD3502}"/>
                    </a:ext>
                  </a:extLst>
                </p:cNvPr>
                <p:cNvPicPr>
                  <a:picLocks noChangeAspect="1"/>
                </p:cNvPicPr>
                <p:nvPr/>
              </p:nvPicPr>
              <p:blipFill>
                <a:blip r:embed="rId7"/>
                <a:stretch>
                  <a:fillRect/>
                </a:stretch>
              </p:blipFill>
              <p:spPr>
                <a:xfrm>
                  <a:off x="4848023" y="4434840"/>
                  <a:ext cx="703245" cy="640080"/>
                </a:xfrm>
                <a:prstGeom prst="rect">
                  <a:avLst/>
                </a:prstGeom>
              </p:spPr>
            </p:pic>
            <p:pic>
              <p:nvPicPr>
                <p:cNvPr id="38" name="Image 37">
                  <a:extLst>
                    <a:ext uri="{FF2B5EF4-FFF2-40B4-BE49-F238E27FC236}">
                      <a16:creationId xmlns:a16="http://schemas.microsoft.com/office/drawing/2014/main" id="{40B9BA2C-96A1-8213-EA03-CCD1F299E0CB}"/>
                    </a:ext>
                  </a:extLst>
                </p:cNvPr>
                <p:cNvPicPr>
                  <a:picLocks noChangeAspect="1"/>
                </p:cNvPicPr>
                <p:nvPr/>
              </p:nvPicPr>
              <p:blipFill>
                <a:blip r:embed="rId8"/>
                <a:stretch>
                  <a:fillRect/>
                </a:stretch>
              </p:blipFill>
              <p:spPr>
                <a:xfrm>
                  <a:off x="5652635" y="4448037"/>
                  <a:ext cx="703245" cy="640080"/>
                </a:xfrm>
                <a:prstGeom prst="rect">
                  <a:avLst/>
                </a:prstGeom>
              </p:spPr>
            </p:pic>
            <p:pic>
              <p:nvPicPr>
                <p:cNvPr id="39" name="Image 38">
                  <a:extLst>
                    <a:ext uri="{FF2B5EF4-FFF2-40B4-BE49-F238E27FC236}">
                      <a16:creationId xmlns:a16="http://schemas.microsoft.com/office/drawing/2014/main" id="{1ED07542-A29E-870A-78CB-17D568F054E0}"/>
                    </a:ext>
                  </a:extLst>
                </p:cNvPr>
                <p:cNvPicPr>
                  <a:picLocks noChangeAspect="1"/>
                </p:cNvPicPr>
                <p:nvPr/>
              </p:nvPicPr>
              <p:blipFill>
                <a:blip r:embed="rId9"/>
                <a:stretch>
                  <a:fillRect/>
                </a:stretch>
              </p:blipFill>
              <p:spPr>
                <a:xfrm>
                  <a:off x="4848022" y="3784821"/>
                  <a:ext cx="703245" cy="640080"/>
                </a:xfrm>
                <a:prstGeom prst="rect">
                  <a:avLst/>
                </a:prstGeom>
              </p:spPr>
            </p:pic>
          </p:grpSp>
        </p:grpSp>
        <p:sp>
          <p:nvSpPr>
            <p:cNvPr id="14" name="Flèche : courbe vers la droite 13">
              <a:extLst>
                <a:ext uri="{FF2B5EF4-FFF2-40B4-BE49-F238E27FC236}">
                  <a16:creationId xmlns:a16="http://schemas.microsoft.com/office/drawing/2014/main" id="{73E35483-D1FF-879F-2A2A-FAF8A6FFAEEB}"/>
                </a:ext>
              </a:extLst>
            </p:cNvPr>
            <p:cNvSpPr/>
            <p:nvPr/>
          </p:nvSpPr>
          <p:spPr>
            <a:xfrm>
              <a:off x="1670455" y="3921243"/>
              <a:ext cx="346127" cy="909680"/>
            </a:xfrm>
            <a:prstGeom prst="curved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grpSp>
      <p:grpSp>
        <p:nvGrpSpPr>
          <p:cNvPr id="49" name="Groupe 48">
            <a:extLst>
              <a:ext uri="{FF2B5EF4-FFF2-40B4-BE49-F238E27FC236}">
                <a16:creationId xmlns:a16="http://schemas.microsoft.com/office/drawing/2014/main" id="{26EAF95E-FD20-62D2-A5B8-01B9CBB0E7BE}"/>
              </a:ext>
            </a:extLst>
          </p:cNvPr>
          <p:cNvGrpSpPr/>
          <p:nvPr/>
        </p:nvGrpSpPr>
        <p:grpSpPr>
          <a:xfrm>
            <a:off x="8928911" y="5025734"/>
            <a:ext cx="2960268" cy="1726601"/>
            <a:chOff x="3489273" y="4836268"/>
            <a:chExt cx="2960268" cy="1726601"/>
          </a:xfrm>
        </p:grpSpPr>
        <p:grpSp>
          <p:nvGrpSpPr>
            <p:cNvPr id="19" name="Groupe 18">
              <a:extLst>
                <a:ext uri="{FF2B5EF4-FFF2-40B4-BE49-F238E27FC236}">
                  <a16:creationId xmlns:a16="http://schemas.microsoft.com/office/drawing/2014/main" id="{30E1B65E-B15B-8825-2CA3-A359598FC815}"/>
                </a:ext>
              </a:extLst>
            </p:cNvPr>
            <p:cNvGrpSpPr/>
            <p:nvPr/>
          </p:nvGrpSpPr>
          <p:grpSpPr>
            <a:xfrm>
              <a:off x="4184487" y="4836268"/>
              <a:ext cx="2265054" cy="1726601"/>
              <a:chOff x="3910923" y="3715981"/>
              <a:chExt cx="2265054" cy="1726601"/>
            </a:xfrm>
          </p:grpSpPr>
          <p:sp>
            <p:nvSpPr>
              <p:cNvPr id="20" name="Rectangle 19">
                <a:extLst>
                  <a:ext uri="{FF2B5EF4-FFF2-40B4-BE49-F238E27FC236}">
                    <a16:creationId xmlns:a16="http://schemas.microsoft.com/office/drawing/2014/main" id="{6A775AE8-A34D-8931-183D-172F5497B4C3}"/>
                  </a:ext>
                </a:extLst>
              </p:cNvPr>
              <p:cNvSpPr/>
              <p:nvPr/>
            </p:nvSpPr>
            <p:spPr>
              <a:xfrm>
                <a:off x="4051417" y="3715981"/>
                <a:ext cx="1685801" cy="222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8 </a:t>
                </a:r>
                <a:r>
                  <a:rPr lang="fr-FR" sz="1400" b="1" dirty="0" err="1">
                    <a:solidFill>
                      <a:schemeClr val="tx1"/>
                    </a:solidFill>
                  </a:rPr>
                  <a:t>Prediction</a:t>
                </a:r>
                <a:endParaRPr lang="fr-FR" sz="1400" b="1" dirty="0">
                  <a:solidFill>
                    <a:schemeClr val="tx1"/>
                  </a:solidFill>
                </a:endParaRPr>
              </a:p>
            </p:txBody>
          </p:sp>
          <p:pic>
            <p:nvPicPr>
              <p:cNvPr id="21" name="Image 20">
                <a:extLst>
                  <a:ext uri="{FF2B5EF4-FFF2-40B4-BE49-F238E27FC236}">
                    <a16:creationId xmlns:a16="http://schemas.microsoft.com/office/drawing/2014/main" id="{9F3D9FBC-49DF-06E1-98FB-410C65663393}"/>
                  </a:ext>
                </a:extLst>
              </p:cNvPr>
              <p:cNvPicPr>
                <a:picLocks noChangeAspect="1"/>
              </p:cNvPicPr>
              <p:nvPr/>
            </p:nvPicPr>
            <p:blipFill rotWithShape="1">
              <a:blip r:embed="rId10"/>
              <a:srcRect l="12724" t="4433" r="10046" b="3596"/>
              <a:stretch/>
            </p:blipFill>
            <p:spPr>
              <a:xfrm>
                <a:off x="3910923" y="4070982"/>
                <a:ext cx="2265054" cy="1371600"/>
              </a:xfrm>
              <a:prstGeom prst="rect">
                <a:avLst/>
              </a:prstGeom>
            </p:spPr>
          </p:pic>
        </p:grpSp>
        <p:cxnSp>
          <p:nvCxnSpPr>
            <p:cNvPr id="18" name="Connecteur droit avec flèche 17">
              <a:extLst>
                <a:ext uri="{FF2B5EF4-FFF2-40B4-BE49-F238E27FC236}">
                  <a16:creationId xmlns:a16="http://schemas.microsoft.com/office/drawing/2014/main" id="{85C5EB6A-9DD9-43B9-65D2-D6582E59D2CC}"/>
                </a:ext>
              </a:extLst>
            </p:cNvPr>
            <p:cNvCxnSpPr>
              <a:cxnSpLocks/>
            </p:cNvCxnSpPr>
            <p:nvPr/>
          </p:nvCxnSpPr>
          <p:spPr>
            <a:xfrm>
              <a:off x="3489273" y="5809952"/>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Groupe 46">
            <a:extLst>
              <a:ext uri="{FF2B5EF4-FFF2-40B4-BE49-F238E27FC236}">
                <a16:creationId xmlns:a16="http://schemas.microsoft.com/office/drawing/2014/main" id="{8D66B1F9-4B1B-4947-83E7-FFE895DE50FE}"/>
              </a:ext>
            </a:extLst>
          </p:cNvPr>
          <p:cNvGrpSpPr/>
          <p:nvPr/>
        </p:nvGrpSpPr>
        <p:grpSpPr>
          <a:xfrm>
            <a:off x="8601208" y="2560930"/>
            <a:ext cx="3245617" cy="1667716"/>
            <a:chOff x="5629411" y="2362150"/>
            <a:chExt cx="3245617" cy="1667716"/>
          </a:xfrm>
        </p:grpSpPr>
        <p:grpSp>
          <p:nvGrpSpPr>
            <p:cNvPr id="15" name="Groupe 14">
              <a:extLst>
                <a:ext uri="{FF2B5EF4-FFF2-40B4-BE49-F238E27FC236}">
                  <a16:creationId xmlns:a16="http://schemas.microsoft.com/office/drawing/2014/main" id="{EB417A67-2119-7F2C-23E4-C72C121C6746}"/>
                </a:ext>
              </a:extLst>
            </p:cNvPr>
            <p:cNvGrpSpPr/>
            <p:nvPr/>
          </p:nvGrpSpPr>
          <p:grpSpPr>
            <a:xfrm>
              <a:off x="6668409" y="2362150"/>
              <a:ext cx="2206619" cy="1667716"/>
              <a:chOff x="9274538" y="1270815"/>
              <a:chExt cx="2206619" cy="1667716"/>
            </a:xfrm>
          </p:grpSpPr>
          <p:sp>
            <p:nvSpPr>
              <p:cNvPr id="16" name="Rectangle 15">
                <a:extLst>
                  <a:ext uri="{FF2B5EF4-FFF2-40B4-BE49-F238E27FC236}">
                    <a16:creationId xmlns:a16="http://schemas.microsoft.com/office/drawing/2014/main" id="{469F1FEE-1438-2FA1-FBDC-C4AB159E4071}"/>
                  </a:ext>
                </a:extLst>
              </p:cNvPr>
              <p:cNvSpPr/>
              <p:nvPr/>
            </p:nvSpPr>
            <p:spPr>
              <a:xfrm>
                <a:off x="9304432" y="1270815"/>
                <a:ext cx="1685801" cy="222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4 Variable </a:t>
                </a:r>
                <a:r>
                  <a:rPr lang="fr-FR" sz="1400" b="1" dirty="0" err="1">
                    <a:solidFill>
                      <a:schemeClr val="tx1"/>
                    </a:solidFill>
                  </a:rPr>
                  <a:t>selection</a:t>
                </a:r>
                <a:endParaRPr lang="fr-FR" sz="1400" b="1" dirty="0">
                  <a:solidFill>
                    <a:schemeClr val="tx1"/>
                  </a:solidFill>
                </a:endParaRPr>
              </a:p>
            </p:txBody>
          </p:sp>
          <p:pic>
            <p:nvPicPr>
              <p:cNvPr id="17" name="Picture 10" descr="Journal and Conferences on Mathematics: A Pass to Variable Selection">
                <a:extLst>
                  <a:ext uri="{FF2B5EF4-FFF2-40B4-BE49-F238E27FC236}">
                    <a16:creationId xmlns:a16="http://schemas.microsoft.com/office/drawing/2014/main" id="{6D083EB6-7AFE-9961-0FE5-7D37FA00E35D}"/>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2344" t="23198" r="20436"/>
              <a:stretch/>
            </p:blipFill>
            <p:spPr bwMode="auto">
              <a:xfrm>
                <a:off x="9274538" y="1566931"/>
                <a:ext cx="2206619" cy="13716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 name="Connecteur droit avec flèche 29">
              <a:extLst>
                <a:ext uri="{FF2B5EF4-FFF2-40B4-BE49-F238E27FC236}">
                  <a16:creationId xmlns:a16="http://schemas.microsoft.com/office/drawing/2014/main" id="{12477F2C-1C16-9325-6B8F-5DDC33228DAE}"/>
                </a:ext>
              </a:extLst>
            </p:cNvPr>
            <p:cNvCxnSpPr>
              <a:cxnSpLocks/>
            </p:cNvCxnSpPr>
            <p:nvPr/>
          </p:nvCxnSpPr>
          <p:spPr>
            <a:xfrm flipH="1">
              <a:off x="5629411" y="3419498"/>
              <a:ext cx="640080" cy="950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50" name="Groupe 49">
            <a:extLst>
              <a:ext uri="{FF2B5EF4-FFF2-40B4-BE49-F238E27FC236}">
                <a16:creationId xmlns:a16="http://schemas.microsoft.com/office/drawing/2014/main" id="{5C61307E-466E-F430-E75B-00170314426C}"/>
              </a:ext>
            </a:extLst>
          </p:cNvPr>
          <p:cNvGrpSpPr/>
          <p:nvPr/>
        </p:nvGrpSpPr>
        <p:grpSpPr>
          <a:xfrm>
            <a:off x="6589654" y="5021115"/>
            <a:ext cx="2404645" cy="1740534"/>
            <a:chOff x="6470383" y="4822335"/>
            <a:chExt cx="2404645" cy="1740534"/>
          </a:xfrm>
        </p:grpSpPr>
        <p:grpSp>
          <p:nvGrpSpPr>
            <p:cNvPr id="23" name="Groupe 22">
              <a:extLst>
                <a:ext uri="{FF2B5EF4-FFF2-40B4-BE49-F238E27FC236}">
                  <a16:creationId xmlns:a16="http://schemas.microsoft.com/office/drawing/2014/main" id="{7335B9F6-5BCC-514B-1040-7CF8583D1115}"/>
                </a:ext>
              </a:extLst>
            </p:cNvPr>
            <p:cNvGrpSpPr/>
            <p:nvPr/>
          </p:nvGrpSpPr>
          <p:grpSpPr>
            <a:xfrm>
              <a:off x="7189227" y="4822335"/>
              <a:ext cx="1685801" cy="1740534"/>
              <a:chOff x="1601948" y="3692215"/>
              <a:chExt cx="1685801" cy="1740534"/>
            </a:xfrm>
          </p:grpSpPr>
          <p:sp>
            <p:nvSpPr>
              <p:cNvPr id="24" name="Rectangle 23">
                <a:extLst>
                  <a:ext uri="{FF2B5EF4-FFF2-40B4-BE49-F238E27FC236}">
                    <a16:creationId xmlns:a16="http://schemas.microsoft.com/office/drawing/2014/main" id="{F3AE5FA1-78E8-12A0-EE76-DCD25765FAA1}"/>
                  </a:ext>
                </a:extLst>
              </p:cNvPr>
              <p:cNvSpPr/>
              <p:nvPr/>
            </p:nvSpPr>
            <p:spPr>
              <a:xfrm>
                <a:off x="1601948" y="36922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7 Evaluation</a:t>
                </a:r>
              </a:p>
            </p:txBody>
          </p:sp>
          <p:pic>
            <p:nvPicPr>
              <p:cNvPr id="25" name="Image 24">
                <a:extLst>
                  <a:ext uri="{FF2B5EF4-FFF2-40B4-BE49-F238E27FC236}">
                    <a16:creationId xmlns:a16="http://schemas.microsoft.com/office/drawing/2014/main" id="{D0CEA972-6A26-53ED-D8E7-55B00F74F72B}"/>
                  </a:ext>
                </a:extLst>
              </p:cNvPr>
              <p:cNvPicPr>
                <a:picLocks noChangeAspect="1"/>
              </p:cNvPicPr>
              <p:nvPr/>
            </p:nvPicPr>
            <p:blipFill>
              <a:blip r:embed="rId12"/>
              <a:stretch>
                <a:fillRect/>
              </a:stretch>
            </p:blipFill>
            <p:spPr>
              <a:xfrm>
                <a:off x="1743983" y="4061149"/>
                <a:ext cx="1412603" cy="1371600"/>
              </a:xfrm>
              <a:prstGeom prst="rect">
                <a:avLst/>
              </a:prstGeom>
            </p:spPr>
          </p:pic>
        </p:grpSp>
        <p:cxnSp>
          <p:nvCxnSpPr>
            <p:cNvPr id="40" name="Connecteur droit avec flèche 39">
              <a:extLst>
                <a:ext uri="{FF2B5EF4-FFF2-40B4-BE49-F238E27FC236}">
                  <a16:creationId xmlns:a16="http://schemas.microsoft.com/office/drawing/2014/main" id="{D2C69B8D-EB5A-D98B-3673-D876DD779B77}"/>
                </a:ext>
              </a:extLst>
            </p:cNvPr>
            <p:cNvCxnSpPr>
              <a:cxnSpLocks/>
            </p:cNvCxnSpPr>
            <p:nvPr/>
          </p:nvCxnSpPr>
          <p:spPr>
            <a:xfrm>
              <a:off x="6470383" y="5809952"/>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4" name="Groupe 43">
            <a:extLst>
              <a:ext uri="{FF2B5EF4-FFF2-40B4-BE49-F238E27FC236}">
                <a16:creationId xmlns:a16="http://schemas.microsoft.com/office/drawing/2014/main" id="{2AB87344-F67F-C9B9-A499-E4FDD5AFDF69}"/>
              </a:ext>
            </a:extLst>
          </p:cNvPr>
          <p:cNvGrpSpPr/>
          <p:nvPr/>
        </p:nvGrpSpPr>
        <p:grpSpPr>
          <a:xfrm>
            <a:off x="4863372" y="2490845"/>
            <a:ext cx="3283547" cy="2024451"/>
            <a:chOff x="1891575" y="2292065"/>
            <a:chExt cx="3283547" cy="2024451"/>
          </a:xfrm>
        </p:grpSpPr>
        <p:grpSp>
          <p:nvGrpSpPr>
            <p:cNvPr id="26" name="Groupe 25">
              <a:extLst>
                <a:ext uri="{FF2B5EF4-FFF2-40B4-BE49-F238E27FC236}">
                  <a16:creationId xmlns:a16="http://schemas.microsoft.com/office/drawing/2014/main" id="{962D3DAD-CB04-AE9F-B405-072319A4E98A}"/>
                </a:ext>
              </a:extLst>
            </p:cNvPr>
            <p:cNvGrpSpPr/>
            <p:nvPr/>
          </p:nvGrpSpPr>
          <p:grpSpPr>
            <a:xfrm>
              <a:off x="1891575" y="2292065"/>
              <a:ext cx="3283547" cy="1737801"/>
              <a:chOff x="8501137" y="3702576"/>
              <a:chExt cx="3283547" cy="1737801"/>
            </a:xfrm>
          </p:grpSpPr>
          <p:pic>
            <p:nvPicPr>
              <p:cNvPr id="27" name="Image 26">
                <a:extLst>
                  <a:ext uri="{FF2B5EF4-FFF2-40B4-BE49-F238E27FC236}">
                    <a16:creationId xmlns:a16="http://schemas.microsoft.com/office/drawing/2014/main" id="{57B0A12F-1D99-A7F7-69EB-27C591695259}"/>
                  </a:ext>
                </a:extLst>
              </p:cNvPr>
              <p:cNvPicPr>
                <a:picLocks noChangeAspect="1"/>
              </p:cNvPicPr>
              <p:nvPr/>
            </p:nvPicPr>
            <p:blipFill rotWithShape="1">
              <a:blip r:embed="rId13"/>
              <a:srcRect l="22388" t="4678" r="20789" b="6577"/>
              <a:stretch/>
            </p:blipFill>
            <p:spPr>
              <a:xfrm>
                <a:off x="8501137" y="4068777"/>
                <a:ext cx="1541343" cy="1371600"/>
              </a:xfrm>
              <a:prstGeom prst="rect">
                <a:avLst/>
              </a:prstGeom>
            </p:spPr>
          </p:pic>
          <p:pic>
            <p:nvPicPr>
              <p:cNvPr id="28" name="Image 27">
                <a:extLst>
                  <a:ext uri="{FF2B5EF4-FFF2-40B4-BE49-F238E27FC236}">
                    <a16:creationId xmlns:a16="http://schemas.microsoft.com/office/drawing/2014/main" id="{8148E543-5F90-F7A9-EB36-CF2D36DD5588}"/>
                  </a:ext>
                </a:extLst>
              </p:cNvPr>
              <p:cNvPicPr>
                <a:picLocks noChangeAspect="1"/>
              </p:cNvPicPr>
              <p:nvPr/>
            </p:nvPicPr>
            <p:blipFill rotWithShape="1">
              <a:blip r:embed="rId14"/>
              <a:srcRect l="22174" t="4433" r="22812" b="7101"/>
              <a:stretch/>
            </p:blipFill>
            <p:spPr>
              <a:xfrm>
                <a:off x="10287679" y="4040635"/>
                <a:ext cx="1497005" cy="1371600"/>
              </a:xfrm>
              <a:prstGeom prst="rect">
                <a:avLst/>
              </a:prstGeom>
            </p:spPr>
          </p:pic>
          <p:sp>
            <p:nvSpPr>
              <p:cNvPr id="29" name="Rectangle 28">
                <a:extLst>
                  <a:ext uri="{FF2B5EF4-FFF2-40B4-BE49-F238E27FC236}">
                    <a16:creationId xmlns:a16="http://schemas.microsoft.com/office/drawing/2014/main" id="{D1FF874A-D6C7-52E0-AC3B-4503ACCB3566}"/>
                  </a:ext>
                </a:extLst>
              </p:cNvPr>
              <p:cNvSpPr/>
              <p:nvPr/>
            </p:nvSpPr>
            <p:spPr>
              <a:xfrm>
                <a:off x="9336806" y="3702576"/>
                <a:ext cx="1685801" cy="2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5 Data </a:t>
                </a:r>
                <a:r>
                  <a:rPr lang="fr-FR" sz="1400" b="1" dirty="0" err="1">
                    <a:solidFill>
                      <a:schemeClr val="tx1"/>
                    </a:solidFill>
                  </a:rPr>
                  <a:t>partitioning</a:t>
                </a:r>
                <a:endParaRPr lang="fr-FR" sz="1400" b="1" dirty="0">
                  <a:solidFill>
                    <a:schemeClr val="tx1"/>
                  </a:solidFill>
                </a:endParaRPr>
              </a:p>
            </p:txBody>
          </p:sp>
        </p:grpSp>
        <p:sp>
          <p:nvSpPr>
            <p:cNvPr id="41" name="ZoneTexte 40">
              <a:extLst>
                <a:ext uri="{FF2B5EF4-FFF2-40B4-BE49-F238E27FC236}">
                  <a16:creationId xmlns:a16="http://schemas.microsoft.com/office/drawing/2014/main" id="{B46115D1-40F7-DC2E-9528-E9D2FA8741B1}"/>
                </a:ext>
              </a:extLst>
            </p:cNvPr>
            <p:cNvSpPr txBox="1"/>
            <p:nvPr/>
          </p:nvSpPr>
          <p:spPr>
            <a:xfrm>
              <a:off x="2299824" y="4008739"/>
              <a:ext cx="2875297" cy="307777"/>
            </a:xfrm>
            <a:prstGeom prst="rect">
              <a:avLst/>
            </a:prstGeom>
            <a:noFill/>
          </p:spPr>
          <p:txBody>
            <a:bodyPr wrap="square" rtlCol="0">
              <a:spAutoFit/>
            </a:bodyPr>
            <a:lstStyle/>
            <a:p>
              <a:r>
                <a:rPr lang="fr-FR" sz="1400" dirty="0"/>
                <a:t>Training data                      Test data</a:t>
              </a:r>
            </a:p>
          </p:txBody>
        </p:sp>
        <p:sp>
          <p:nvSpPr>
            <p:cNvPr id="42" name="ZoneTexte 41">
              <a:extLst>
                <a:ext uri="{FF2B5EF4-FFF2-40B4-BE49-F238E27FC236}">
                  <a16:creationId xmlns:a16="http://schemas.microsoft.com/office/drawing/2014/main" id="{C91702D2-687F-E156-A565-D38D5376C2A8}"/>
                </a:ext>
              </a:extLst>
            </p:cNvPr>
            <p:cNvSpPr txBox="1"/>
            <p:nvPr/>
          </p:nvSpPr>
          <p:spPr>
            <a:xfrm>
              <a:off x="2877466" y="2595460"/>
              <a:ext cx="2062457" cy="307777"/>
            </a:xfrm>
            <a:prstGeom prst="rect">
              <a:avLst/>
            </a:prstGeom>
            <a:noFill/>
          </p:spPr>
          <p:txBody>
            <a:bodyPr wrap="square" rtlCol="0">
              <a:spAutoFit/>
            </a:bodyPr>
            <a:lstStyle/>
            <a:p>
              <a:r>
                <a:rPr lang="fr-FR" sz="1400" dirty="0"/>
                <a:t>80 %	   20 % </a:t>
              </a:r>
            </a:p>
          </p:txBody>
        </p:sp>
      </p:grpSp>
      <p:sp>
        <p:nvSpPr>
          <p:cNvPr id="51" name="ZoneTexte 50">
            <a:extLst>
              <a:ext uri="{FF2B5EF4-FFF2-40B4-BE49-F238E27FC236}">
                <a16:creationId xmlns:a16="http://schemas.microsoft.com/office/drawing/2014/main" id="{60F97319-4B62-DFD6-E38E-84DF86A1C223}"/>
              </a:ext>
            </a:extLst>
          </p:cNvPr>
          <p:cNvSpPr txBox="1"/>
          <p:nvPr/>
        </p:nvSpPr>
        <p:spPr>
          <a:xfrm>
            <a:off x="0" y="204281"/>
            <a:ext cx="12191999" cy="523220"/>
          </a:xfrm>
          <a:prstGeom prst="rect">
            <a:avLst/>
          </a:prstGeom>
          <a:noFill/>
        </p:spPr>
        <p:txBody>
          <a:bodyPr wrap="square" rtlCol="0">
            <a:spAutoFit/>
          </a:bodyPr>
          <a:lstStyle/>
          <a:p>
            <a:pPr algn="ctr"/>
            <a:r>
              <a:rPr lang="fr-FR" sz="2800" b="1"/>
              <a:t>Materials and methods</a:t>
            </a:r>
            <a:endParaRPr lang="fr-FR" sz="2800" b="1" dirty="0"/>
          </a:p>
        </p:txBody>
      </p:sp>
      <p:sp>
        <p:nvSpPr>
          <p:cNvPr id="52" name="ZoneTexte 51">
            <a:extLst>
              <a:ext uri="{FF2B5EF4-FFF2-40B4-BE49-F238E27FC236}">
                <a16:creationId xmlns:a16="http://schemas.microsoft.com/office/drawing/2014/main" id="{133C9195-246A-EB1D-2946-1419F57033E1}"/>
              </a:ext>
            </a:extLst>
          </p:cNvPr>
          <p:cNvSpPr txBox="1"/>
          <p:nvPr/>
        </p:nvSpPr>
        <p:spPr>
          <a:xfrm>
            <a:off x="275305" y="770663"/>
            <a:ext cx="3942142" cy="400110"/>
          </a:xfrm>
          <a:prstGeom prst="rect">
            <a:avLst/>
          </a:prstGeom>
          <a:noFill/>
        </p:spPr>
        <p:txBody>
          <a:bodyPr wrap="square" rtlCol="0">
            <a:spAutoFit/>
          </a:bodyPr>
          <a:lstStyle/>
          <a:p>
            <a:r>
              <a:rPr lang="fr-FR" sz="2000" b="1"/>
              <a:t>Modeling strategy</a:t>
            </a:r>
            <a:endParaRPr lang="fr-FR" sz="2000" b="1" dirty="0"/>
          </a:p>
        </p:txBody>
      </p:sp>
      <p:sp>
        <p:nvSpPr>
          <p:cNvPr id="53" name="ZoneTexte 52">
            <a:extLst>
              <a:ext uri="{FF2B5EF4-FFF2-40B4-BE49-F238E27FC236}">
                <a16:creationId xmlns:a16="http://schemas.microsoft.com/office/drawing/2014/main" id="{891E61A7-9EAA-1059-3F99-2C2CE2B1CBC7}"/>
              </a:ext>
            </a:extLst>
          </p:cNvPr>
          <p:cNvSpPr txBox="1"/>
          <p:nvPr/>
        </p:nvSpPr>
        <p:spPr>
          <a:xfrm>
            <a:off x="157951" y="3130707"/>
            <a:ext cx="2514600" cy="553998"/>
          </a:xfrm>
          <a:prstGeom prst="rect">
            <a:avLst/>
          </a:prstGeom>
          <a:noFill/>
        </p:spPr>
        <p:txBody>
          <a:bodyPr wrap="square" rtlCol="0">
            <a:spAutoFit/>
          </a:bodyPr>
          <a:lstStyle/>
          <a:p>
            <a:r>
              <a:rPr lang="fr-FR" dirty="0"/>
              <a:t>ODMAP  </a:t>
            </a:r>
            <a:r>
              <a:rPr lang="fr-FR" dirty="0" err="1"/>
              <a:t>protocol</a:t>
            </a:r>
            <a:endParaRPr lang="fr-FR" dirty="0"/>
          </a:p>
          <a:p>
            <a:r>
              <a:rPr lang="fr-FR" sz="1100" dirty="0" err="1">
                <a:effectLst/>
                <a:latin typeface="Calibri" panose="020F0502020204030204" pitchFamily="34" charset="0"/>
                <a:ea typeface="Calibri" panose="020F0502020204030204" pitchFamily="34" charset="0"/>
              </a:rPr>
              <a:t>Zurell</a:t>
            </a:r>
            <a:r>
              <a:rPr lang="fr-FR" sz="1100" dirty="0">
                <a:effectLst/>
                <a:latin typeface="Calibri" panose="020F0502020204030204" pitchFamily="34" charset="0"/>
                <a:ea typeface="Calibri" panose="020F0502020204030204" pitchFamily="34" charset="0"/>
              </a:rPr>
              <a:t> et al. (2020)</a:t>
            </a:r>
            <a:endParaRPr lang="fr-FR" sz="1100" dirty="0"/>
          </a:p>
        </p:txBody>
      </p:sp>
    </p:spTree>
    <p:extLst>
      <p:ext uri="{BB962C8B-B14F-4D97-AF65-F5344CB8AC3E}">
        <p14:creationId xmlns:p14="http://schemas.microsoft.com/office/powerpoint/2010/main" val="260849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9277220" y="6356350"/>
            <a:ext cx="2076579" cy="365125"/>
          </a:xfrm>
        </p:spPr>
        <p:txBody>
          <a:bodyPr/>
          <a:lstStyle/>
          <a:p>
            <a:fld id="{E8E963B7-37A0-4AC9-95FB-AD85C5B13107}" type="slidenum">
              <a:rPr lang="fr-FR" smtClean="0">
                <a:latin typeface="Calibri" panose="020F0502020204030204" pitchFamily="34" charset="0"/>
                <a:cs typeface="Calibri" panose="020F0502020204030204" pitchFamily="34" charset="0"/>
              </a:rPr>
              <a:t>52</a:t>
            </a:fld>
            <a:endParaRPr lang="fr-FR" dirty="0">
              <a:latin typeface="Calibri" panose="020F0502020204030204" pitchFamily="34" charset="0"/>
              <a:cs typeface="Calibri" panose="020F0502020204030204" pitchFamily="34" charset="0"/>
            </a:endParaRPr>
          </a:p>
        </p:txBody>
      </p:sp>
      <p:sp>
        <p:nvSpPr>
          <p:cNvPr id="10" name="ZoneTexte 9">
            <a:extLst>
              <a:ext uri="{FF2B5EF4-FFF2-40B4-BE49-F238E27FC236}">
                <a16:creationId xmlns:a16="http://schemas.microsoft.com/office/drawing/2014/main" id="{847628E9-7921-2C2C-93F6-F641CF2722F3}"/>
              </a:ext>
            </a:extLst>
          </p:cNvPr>
          <p:cNvSpPr txBox="1"/>
          <p:nvPr/>
        </p:nvSpPr>
        <p:spPr>
          <a:xfrm>
            <a:off x="566530" y="1063487"/>
            <a:ext cx="8710690" cy="646331"/>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Biodiversity in terrestrial ecosystems is primarily composed of the fauna living in the soil (FAO, 2020; Anthony et al., 2023)</a:t>
            </a:r>
            <a:endParaRPr lang="fr-FR" dirty="0">
              <a:latin typeface="Calibri" panose="020F0502020204030204" pitchFamily="34" charset="0"/>
              <a:cs typeface="Calibri" panose="020F0502020204030204" pitchFamily="34" charset="0"/>
            </a:endParaRPr>
          </a:p>
        </p:txBody>
      </p:sp>
      <p:grpSp>
        <p:nvGrpSpPr>
          <p:cNvPr id="12" name="Groupe 11">
            <a:extLst>
              <a:ext uri="{FF2B5EF4-FFF2-40B4-BE49-F238E27FC236}">
                <a16:creationId xmlns:a16="http://schemas.microsoft.com/office/drawing/2014/main" id="{44F23D1B-0614-14E6-9335-570B241FCD5A}"/>
              </a:ext>
            </a:extLst>
          </p:cNvPr>
          <p:cNvGrpSpPr/>
          <p:nvPr/>
        </p:nvGrpSpPr>
        <p:grpSpPr>
          <a:xfrm>
            <a:off x="791816" y="3347562"/>
            <a:ext cx="4491606" cy="3084378"/>
            <a:chOff x="6203067" y="3525201"/>
            <a:chExt cx="4491606" cy="3084378"/>
          </a:xfrm>
        </p:grpSpPr>
        <p:pic>
          <p:nvPicPr>
            <p:cNvPr id="16" name="Picture 6" descr="Les vers de terre - Jardiner Autrement">
              <a:extLst>
                <a:ext uri="{FF2B5EF4-FFF2-40B4-BE49-F238E27FC236}">
                  <a16:creationId xmlns:a16="http://schemas.microsoft.com/office/drawing/2014/main" id="{876033F2-E715-DD4D-A4AC-676613640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988" y="3525201"/>
              <a:ext cx="2279806" cy="1732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E27CF6E8-0292-A645-0B3F-694C877960FC}"/>
                </a:ext>
              </a:extLst>
            </p:cNvPr>
            <p:cNvSpPr txBox="1"/>
            <p:nvPr/>
          </p:nvSpPr>
          <p:spPr>
            <a:xfrm>
              <a:off x="6203067" y="5440028"/>
              <a:ext cx="4491606" cy="1169551"/>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ecosystem</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engineers</a:t>
              </a:r>
              <a:r>
                <a:rPr lang="fr-FR" dirty="0">
                  <a:latin typeface="Calibri" panose="020F0502020204030204" pitchFamily="34" charset="0"/>
                  <a:cs typeface="Calibri" panose="020F0502020204030204" pitchFamily="34" charset="0"/>
                </a:rPr>
                <a:t> »</a:t>
              </a:r>
            </a:p>
            <a:p>
              <a:r>
                <a:rPr lang="fr-FR" dirty="0">
                  <a:latin typeface="Calibri" panose="020F0502020204030204" pitchFamily="34" charset="0"/>
                  <a:cs typeface="Calibri" panose="020F0502020204030204" pitchFamily="34" charset="0"/>
                </a:rPr>
                <a:t> </a:t>
              </a:r>
              <a:r>
                <a:rPr lang="fr-FR" sz="1200" i="1" dirty="0">
                  <a:latin typeface="Calibri" panose="020F0502020204030204" pitchFamily="34" charset="0"/>
                  <a:cs typeface="Calibri" panose="020F0502020204030204" pitchFamily="34" charset="0"/>
                </a:rPr>
                <a:t>(Brown et al., 2004)</a:t>
              </a:r>
            </a:p>
            <a:p>
              <a:r>
                <a:rPr lang="fr-FR" dirty="0" err="1">
                  <a:latin typeface="Calibri" panose="020F0502020204030204" pitchFamily="34" charset="0"/>
                  <a:cs typeface="Calibri" panose="020F0502020204030204" pitchFamily="34" charset="0"/>
                </a:rPr>
                <a:t>Soil</a:t>
              </a:r>
              <a:r>
                <a:rPr lang="fr-FR" dirty="0">
                  <a:latin typeface="Calibri" panose="020F0502020204030204" pitchFamily="34" charset="0"/>
                  <a:cs typeface="Calibri" panose="020F0502020204030204" pitchFamily="34" charset="0"/>
                </a:rPr>
                <a:t> </a:t>
              </a:r>
              <a:r>
                <a:rPr lang="fr-FR" dirty="0" err="1">
                  <a:latin typeface="Calibri" panose="020F0502020204030204" pitchFamily="34" charset="0"/>
                  <a:cs typeface="Calibri" panose="020F0502020204030204" pitchFamily="34" charset="0"/>
                </a:rPr>
                <a:t>bioindicators</a:t>
              </a:r>
              <a:r>
                <a:rPr lang="fr-FR" dirty="0">
                  <a:latin typeface="Calibri" panose="020F0502020204030204" pitchFamily="34" charset="0"/>
                  <a:cs typeface="Calibri" panose="020F0502020204030204" pitchFamily="34" charset="0"/>
                </a:rPr>
                <a:t> </a:t>
              </a:r>
              <a:r>
                <a:rPr lang="fr-FR" sz="1200" i="1" dirty="0">
                  <a:latin typeface="Calibri" panose="020F0502020204030204" pitchFamily="34" charset="0"/>
                  <a:cs typeface="Calibri" panose="020F0502020204030204" pitchFamily="34" charset="0"/>
                </a:rPr>
                <a:t>(Paoletti, 1999)</a:t>
              </a:r>
            </a:p>
            <a:p>
              <a:endParaRPr lang="fr-FR" sz="1600" dirty="0">
                <a:latin typeface="Calibri" panose="020F0502020204030204" pitchFamily="34" charset="0"/>
                <a:cs typeface="Calibri" panose="020F0502020204030204" pitchFamily="34" charset="0"/>
              </a:endParaRPr>
            </a:p>
          </p:txBody>
        </p:sp>
      </p:grpSp>
      <p:grpSp>
        <p:nvGrpSpPr>
          <p:cNvPr id="20" name="Groupe 19">
            <a:extLst>
              <a:ext uri="{FF2B5EF4-FFF2-40B4-BE49-F238E27FC236}">
                <a16:creationId xmlns:a16="http://schemas.microsoft.com/office/drawing/2014/main" id="{90E96CB4-C4C9-5918-A162-526FECA55670}"/>
              </a:ext>
            </a:extLst>
          </p:cNvPr>
          <p:cNvGrpSpPr/>
          <p:nvPr/>
        </p:nvGrpSpPr>
        <p:grpSpPr>
          <a:xfrm>
            <a:off x="5409249" y="2135968"/>
            <a:ext cx="4588629" cy="1209375"/>
            <a:chOff x="154860" y="2426538"/>
            <a:chExt cx="4588629" cy="1209375"/>
          </a:xfrm>
        </p:grpSpPr>
        <p:sp>
          <p:nvSpPr>
            <p:cNvPr id="21" name="ZoneTexte 20">
              <a:extLst>
                <a:ext uri="{FF2B5EF4-FFF2-40B4-BE49-F238E27FC236}">
                  <a16:creationId xmlns:a16="http://schemas.microsoft.com/office/drawing/2014/main" id="{D17DAE59-69F1-12B4-5367-B8C65CD7D966}"/>
                </a:ext>
              </a:extLst>
            </p:cNvPr>
            <p:cNvSpPr txBox="1"/>
            <p:nvPr/>
          </p:nvSpPr>
          <p:spPr>
            <a:xfrm>
              <a:off x="154860" y="2734217"/>
              <a:ext cx="3417756" cy="756233"/>
            </a:xfrm>
            <a:prstGeom prst="rect">
              <a:avLst/>
            </a:prstGeom>
            <a:noFill/>
          </p:spPr>
          <p:txBody>
            <a:bodyPr wrap="square" rtlCol="0">
              <a:spAutoFit/>
            </a:bodyPr>
            <a:lstStyle/>
            <a:p>
              <a:pPr>
                <a:lnSpc>
                  <a:spcPct val="150000"/>
                </a:lnSpc>
              </a:pPr>
              <a:r>
                <a:rPr lang="fr-FR" dirty="0" err="1">
                  <a:latin typeface="Calibri" panose="020F0502020204030204" pitchFamily="34" charset="0"/>
                  <a:cs typeface="Calibri" panose="020F0502020204030204" pitchFamily="34" charset="0"/>
                </a:rPr>
                <a:t>Soil</a:t>
              </a:r>
              <a:r>
                <a:rPr lang="fr-FR" dirty="0">
                  <a:latin typeface="Calibri" panose="020F0502020204030204" pitchFamily="34" charset="0"/>
                  <a:cs typeface="Calibri" panose="020F0502020204030204" pitchFamily="34" charset="0"/>
                </a:rPr>
                <a:t> structure </a:t>
              </a:r>
              <a:r>
                <a:rPr lang="fr-FR" sz="1200" i="1" dirty="0">
                  <a:latin typeface="Calibri" panose="020F0502020204030204" pitchFamily="34" charset="0"/>
                  <a:cs typeface="Calibri" panose="020F0502020204030204" pitchFamily="34" charset="0"/>
                </a:rPr>
                <a:t>(Bouin et al., 2013; </a:t>
              </a:r>
            </a:p>
            <a:p>
              <a:pPr>
                <a:lnSpc>
                  <a:spcPct val="150000"/>
                </a:lnSpc>
              </a:pPr>
              <a:r>
                <a:rPr lang="fr-FR" sz="1200" i="1" dirty="0">
                  <a:latin typeface="Calibri" panose="020F0502020204030204" pitchFamily="34" charset="0"/>
                  <a:cs typeface="Calibri" panose="020F0502020204030204" pitchFamily="34" charset="0"/>
                </a:rPr>
                <a:t>Edwards &amp; </a:t>
              </a:r>
              <a:r>
                <a:rPr lang="fr-FR" sz="1200" i="1" dirty="0" err="1">
                  <a:latin typeface="Calibri" panose="020F0502020204030204" pitchFamily="34" charset="0"/>
                  <a:cs typeface="Calibri" panose="020F0502020204030204" pitchFamily="34" charset="0"/>
                </a:rPr>
                <a:t>Arancon</a:t>
              </a:r>
              <a:r>
                <a:rPr lang="fr-FR" sz="1200" i="1" dirty="0">
                  <a:latin typeface="Calibri" panose="020F0502020204030204" pitchFamily="34" charset="0"/>
                  <a:cs typeface="Calibri" panose="020F0502020204030204" pitchFamily="34" charset="0"/>
                </a:rPr>
                <a:t>, 2022)</a:t>
              </a:r>
            </a:p>
          </p:txBody>
        </p:sp>
        <p:pic>
          <p:nvPicPr>
            <p:cNvPr id="31" name="Image 30">
              <a:extLst>
                <a:ext uri="{FF2B5EF4-FFF2-40B4-BE49-F238E27FC236}">
                  <a16:creationId xmlns:a16="http://schemas.microsoft.com/office/drawing/2014/main" id="{A17B9D13-4B68-C016-A35E-29060E032C99}"/>
                </a:ext>
              </a:extLst>
            </p:cNvPr>
            <p:cNvPicPr>
              <a:picLocks noChangeAspect="1"/>
            </p:cNvPicPr>
            <p:nvPr/>
          </p:nvPicPr>
          <p:blipFill>
            <a:blip r:embed="rId4"/>
            <a:stretch>
              <a:fillRect/>
            </a:stretch>
          </p:blipFill>
          <p:spPr>
            <a:xfrm>
              <a:off x="2943489" y="2426538"/>
              <a:ext cx="1800000" cy="1209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56" name="Groupe 55">
            <a:extLst>
              <a:ext uri="{FF2B5EF4-FFF2-40B4-BE49-F238E27FC236}">
                <a16:creationId xmlns:a16="http://schemas.microsoft.com/office/drawing/2014/main" id="{86AD5762-4EB8-96E1-46D4-54CF1C29CFBE}"/>
              </a:ext>
            </a:extLst>
          </p:cNvPr>
          <p:cNvGrpSpPr/>
          <p:nvPr/>
        </p:nvGrpSpPr>
        <p:grpSpPr>
          <a:xfrm>
            <a:off x="5464073" y="3753302"/>
            <a:ext cx="4533805" cy="1350000"/>
            <a:chOff x="912747" y="3991355"/>
            <a:chExt cx="4533805" cy="1350000"/>
          </a:xfrm>
        </p:grpSpPr>
        <p:sp>
          <p:nvSpPr>
            <p:cNvPr id="57" name="ZoneTexte 56">
              <a:extLst>
                <a:ext uri="{FF2B5EF4-FFF2-40B4-BE49-F238E27FC236}">
                  <a16:creationId xmlns:a16="http://schemas.microsoft.com/office/drawing/2014/main" id="{3322B96C-C7C2-4083-FD94-C8D5685FC61D}"/>
                </a:ext>
              </a:extLst>
            </p:cNvPr>
            <p:cNvSpPr txBox="1"/>
            <p:nvPr/>
          </p:nvSpPr>
          <p:spPr>
            <a:xfrm>
              <a:off x="912747" y="4082987"/>
              <a:ext cx="3308108" cy="738664"/>
            </a:xfrm>
            <a:prstGeom prst="rect">
              <a:avLst/>
            </a:prstGeom>
            <a:noFill/>
          </p:spPr>
          <p:txBody>
            <a:bodyPr wrap="square" rtlCol="0">
              <a:spAutoFit/>
            </a:bodyPr>
            <a:lstStyle/>
            <a:p>
              <a:r>
                <a:rPr lang="fr-FR" dirty="0" err="1">
                  <a:latin typeface="Calibri" panose="020F0502020204030204" pitchFamily="34" charset="0"/>
                  <a:cs typeface="Calibri" panose="020F0502020204030204" pitchFamily="34" charset="0"/>
                </a:rPr>
                <a:t>Nutrient</a:t>
              </a:r>
              <a:r>
                <a:rPr lang="fr-FR" dirty="0">
                  <a:latin typeface="Calibri" panose="020F0502020204030204" pitchFamily="34" charset="0"/>
                  <a:cs typeface="Calibri" panose="020F0502020204030204" pitchFamily="34" charset="0"/>
                </a:rPr>
                <a:t> cycle </a:t>
              </a:r>
            </a:p>
            <a:p>
              <a:r>
                <a:rPr lang="fr-FR" sz="1200" i="1" dirty="0">
                  <a:latin typeface="Calibri" panose="020F0502020204030204" pitchFamily="34" charset="0"/>
                  <a:cs typeface="Calibri" panose="020F0502020204030204" pitchFamily="34" charset="0"/>
                </a:rPr>
                <a:t>(</a:t>
              </a:r>
              <a:r>
                <a:rPr lang="fr-FR" sz="1200" i="1" dirty="0" err="1">
                  <a:latin typeface="Calibri" panose="020F0502020204030204" pitchFamily="34" charset="0"/>
                  <a:cs typeface="Calibri" panose="020F0502020204030204" pitchFamily="34" charset="0"/>
                </a:rPr>
                <a:t>Lemtiri</a:t>
              </a:r>
              <a:r>
                <a:rPr lang="fr-FR" sz="1200" i="1" dirty="0">
                  <a:latin typeface="Calibri" panose="020F0502020204030204" pitchFamily="34" charset="0"/>
                  <a:cs typeface="Calibri" panose="020F0502020204030204" pitchFamily="34" charset="0"/>
                </a:rPr>
                <a:t> et al., 2014, </a:t>
              </a:r>
            </a:p>
            <a:p>
              <a:r>
                <a:rPr lang="fr-FR" sz="1200" i="1" dirty="0">
                  <a:latin typeface="Calibri" panose="020F0502020204030204" pitchFamily="34" charset="0"/>
                  <a:cs typeface="Calibri" panose="020F0502020204030204" pitchFamily="34" charset="0"/>
                </a:rPr>
                <a:t>van </a:t>
              </a:r>
              <a:r>
                <a:rPr lang="fr-FR" sz="1200" i="1" dirty="0" err="1">
                  <a:latin typeface="Calibri" panose="020F0502020204030204" pitchFamily="34" charset="0"/>
                  <a:cs typeface="Calibri" panose="020F0502020204030204" pitchFamily="34" charset="0"/>
                </a:rPr>
                <a:t>Groenigen</a:t>
              </a:r>
              <a:r>
                <a:rPr lang="fr-FR" sz="1200" i="1" dirty="0">
                  <a:latin typeface="Calibri" panose="020F0502020204030204" pitchFamily="34" charset="0"/>
                  <a:cs typeface="Calibri" panose="020F0502020204030204" pitchFamily="34" charset="0"/>
                </a:rPr>
                <a:t> et al., 2014 )</a:t>
              </a:r>
            </a:p>
          </p:txBody>
        </p:sp>
        <p:pic>
          <p:nvPicPr>
            <p:cNvPr id="59" name="Image 58">
              <a:extLst>
                <a:ext uri="{FF2B5EF4-FFF2-40B4-BE49-F238E27FC236}">
                  <a16:creationId xmlns:a16="http://schemas.microsoft.com/office/drawing/2014/main" id="{EA4C5B15-304E-2733-21CB-AB2263CEF8BC}"/>
                </a:ext>
              </a:extLst>
            </p:cNvPr>
            <p:cNvPicPr>
              <a:picLocks noChangeAspect="1"/>
            </p:cNvPicPr>
            <p:nvPr/>
          </p:nvPicPr>
          <p:blipFill>
            <a:blip r:embed="rId5"/>
            <a:stretch>
              <a:fillRect/>
            </a:stretch>
          </p:blipFill>
          <p:spPr>
            <a:xfrm>
              <a:off x="3646552" y="3991355"/>
              <a:ext cx="1800000" cy="135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 name="ZoneTexte 1">
            <a:extLst>
              <a:ext uri="{FF2B5EF4-FFF2-40B4-BE49-F238E27FC236}">
                <a16:creationId xmlns:a16="http://schemas.microsoft.com/office/drawing/2014/main" id="{B7318AA2-1643-888E-2235-599A99DE5E9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Introduction</a:t>
            </a:r>
          </a:p>
        </p:txBody>
      </p:sp>
      <p:grpSp>
        <p:nvGrpSpPr>
          <p:cNvPr id="7" name="Groupe 6">
            <a:extLst>
              <a:ext uri="{FF2B5EF4-FFF2-40B4-BE49-F238E27FC236}">
                <a16:creationId xmlns:a16="http://schemas.microsoft.com/office/drawing/2014/main" id="{4306C65C-3F0E-4FF1-3C77-C20105399768}"/>
              </a:ext>
            </a:extLst>
          </p:cNvPr>
          <p:cNvGrpSpPr/>
          <p:nvPr/>
        </p:nvGrpSpPr>
        <p:grpSpPr>
          <a:xfrm>
            <a:off x="5419188" y="5350275"/>
            <a:ext cx="4588629" cy="1188720"/>
            <a:chOff x="5409249" y="5668324"/>
            <a:chExt cx="4588629" cy="1188720"/>
          </a:xfrm>
        </p:grpSpPr>
        <p:sp>
          <p:nvSpPr>
            <p:cNvPr id="54" name="ZoneTexte 53">
              <a:extLst>
                <a:ext uri="{FF2B5EF4-FFF2-40B4-BE49-F238E27FC236}">
                  <a16:creationId xmlns:a16="http://schemas.microsoft.com/office/drawing/2014/main" id="{1CAF1A79-69E5-3227-E9B9-571E07985C93}"/>
                </a:ext>
              </a:extLst>
            </p:cNvPr>
            <p:cNvSpPr txBox="1"/>
            <p:nvPr/>
          </p:nvSpPr>
          <p:spPr>
            <a:xfrm>
              <a:off x="5409249" y="5984914"/>
              <a:ext cx="3297835" cy="553998"/>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Water infiltration </a:t>
              </a:r>
            </a:p>
            <a:p>
              <a:r>
                <a:rPr lang="fr-FR" sz="1200" i="1" dirty="0">
                  <a:latin typeface="Calibri" panose="020F0502020204030204" pitchFamily="34" charset="0"/>
                  <a:cs typeface="Calibri" panose="020F0502020204030204" pitchFamily="34" charset="0"/>
                </a:rPr>
                <a:t>(</a:t>
              </a:r>
              <a:r>
                <a:rPr lang="fr-FR" sz="1200" i="1" dirty="0" err="1">
                  <a:latin typeface="Calibri" panose="020F0502020204030204" pitchFamily="34" charset="0"/>
                  <a:cs typeface="Calibri" panose="020F0502020204030204" pitchFamily="34" charset="0"/>
                </a:rPr>
                <a:t>Capowiez</a:t>
              </a:r>
              <a:r>
                <a:rPr lang="fr-FR" sz="1200" i="1" dirty="0">
                  <a:latin typeface="Calibri" panose="020F0502020204030204" pitchFamily="34" charset="0"/>
                  <a:cs typeface="Calibri" panose="020F0502020204030204" pitchFamily="34" charset="0"/>
                </a:rPr>
                <a:t> et al., 2014; Cunha et al., 2016)</a:t>
              </a:r>
            </a:p>
          </p:txBody>
        </p:sp>
        <p:pic>
          <p:nvPicPr>
            <p:cNvPr id="6146" name="Picture 2" descr="Water infiltration and runoff into well-aggregated and weakly ...">
              <a:extLst>
                <a:ext uri="{FF2B5EF4-FFF2-40B4-BE49-F238E27FC236}">
                  <a16:creationId xmlns:a16="http://schemas.microsoft.com/office/drawing/2014/main" id="{9A5FC841-4254-1090-9C0A-A55486CE2B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1" t="23680" r="52339" b="22723"/>
            <a:stretch/>
          </p:blipFill>
          <p:spPr bwMode="auto">
            <a:xfrm>
              <a:off x="8065512" y="5668324"/>
              <a:ext cx="1932366" cy="11887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sp>
        <p:nvSpPr>
          <p:cNvPr id="6" name="ZoneTexte 5">
            <a:extLst>
              <a:ext uri="{FF2B5EF4-FFF2-40B4-BE49-F238E27FC236}">
                <a16:creationId xmlns:a16="http://schemas.microsoft.com/office/drawing/2014/main" id="{A71D1CCB-F178-AD79-F425-BBAD7865D14C}"/>
              </a:ext>
            </a:extLst>
          </p:cNvPr>
          <p:cNvSpPr txBox="1"/>
          <p:nvPr/>
        </p:nvSpPr>
        <p:spPr>
          <a:xfrm>
            <a:off x="1297118" y="2798994"/>
            <a:ext cx="1324389" cy="369332"/>
          </a:xfrm>
          <a:prstGeom prst="rect">
            <a:avLst/>
          </a:prstGeom>
          <a:noFill/>
        </p:spPr>
        <p:txBody>
          <a:bodyPr wrap="square">
            <a:spAutoFit/>
          </a:bodyPr>
          <a:lstStyle/>
          <a:p>
            <a:r>
              <a:rPr lang="fr-FR" dirty="0" err="1">
                <a:latin typeface="Calibri" panose="020F0502020204030204" pitchFamily="34" charset="0"/>
                <a:cs typeface="Calibri" panose="020F0502020204030204" pitchFamily="34" charset="0"/>
              </a:rPr>
              <a:t>Earthworms</a:t>
            </a:r>
            <a:endParaRPr lang="fr-FR" dirty="0">
              <a:latin typeface="Calibri" panose="020F0502020204030204" pitchFamily="34" charset="0"/>
              <a:cs typeface="Calibri" panose="020F0502020204030204" pitchFamily="34" charset="0"/>
            </a:endParaRPr>
          </a:p>
        </p:txBody>
      </p:sp>
      <p:cxnSp>
        <p:nvCxnSpPr>
          <p:cNvPr id="9" name="Connecteur droit avec flèche 8">
            <a:extLst>
              <a:ext uri="{FF2B5EF4-FFF2-40B4-BE49-F238E27FC236}">
                <a16:creationId xmlns:a16="http://schemas.microsoft.com/office/drawing/2014/main" id="{88302155-447A-C475-9FEA-DECF964B9BB4}"/>
              </a:ext>
            </a:extLst>
          </p:cNvPr>
          <p:cNvCxnSpPr/>
          <p:nvPr/>
        </p:nvCxnSpPr>
        <p:spPr>
          <a:xfrm flipV="1">
            <a:off x="3617843" y="3168645"/>
            <a:ext cx="1123122" cy="5088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Connecteur droit avec flèche 10">
            <a:extLst>
              <a:ext uri="{FF2B5EF4-FFF2-40B4-BE49-F238E27FC236}">
                <a16:creationId xmlns:a16="http://schemas.microsoft.com/office/drawing/2014/main" id="{6DF70221-A605-D7B8-B761-16C199F1C817}"/>
              </a:ext>
            </a:extLst>
          </p:cNvPr>
          <p:cNvCxnSpPr>
            <a:cxnSpLocks/>
          </p:cNvCxnSpPr>
          <p:nvPr/>
        </p:nvCxnSpPr>
        <p:spPr>
          <a:xfrm>
            <a:off x="3676815" y="4186311"/>
            <a:ext cx="13254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Connecteur droit avec flèche 12">
            <a:extLst>
              <a:ext uri="{FF2B5EF4-FFF2-40B4-BE49-F238E27FC236}">
                <a16:creationId xmlns:a16="http://schemas.microsoft.com/office/drawing/2014/main" id="{1EB1978C-D8D6-F056-587C-82A9ABCC427F}"/>
              </a:ext>
            </a:extLst>
          </p:cNvPr>
          <p:cNvCxnSpPr>
            <a:cxnSpLocks/>
          </p:cNvCxnSpPr>
          <p:nvPr/>
        </p:nvCxnSpPr>
        <p:spPr>
          <a:xfrm>
            <a:off x="3751308" y="4554505"/>
            <a:ext cx="989657" cy="581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7447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21"/>
          <p:cNvSpPr>
            <a:spLocks noGrp="1"/>
          </p:cNvSpPr>
          <p:nvPr>
            <p:ph type="sldNum" sz="quarter" idx="12"/>
          </p:nvPr>
        </p:nvSpPr>
        <p:spPr/>
        <p:txBody>
          <a:bodyPr/>
          <a:lstStyle/>
          <a:p>
            <a:fld id="{E8E963B7-37A0-4AC9-95FB-AD85C5B13107}" type="slidenum">
              <a:rPr lang="fr-FR" smtClean="0">
                <a:latin typeface="Calibri" panose="020F0502020204030204" pitchFamily="34" charset="0"/>
                <a:cs typeface="Calibri" panose="020F0502020204030204" pitchFamily="34" charset="0"/>
              </a:rPr>
              <a:t>53</a:t>
            </a:fld>
            <a:endParaRPr lang="fr-FR" dirty="0">
              <a:latin typeface="Calibri" panose="020F0502020204030204" pitchFamily="34" charset="0"/>
              <a:cs typeface="Calibri" panose="020F0502020204030204" pitchFamily="34" charset="0"/>
            </a:endParaRPr>
          </a:p>
        </p:txBody>
      </p:sp>
      <p:sp>
        <p:nvSpPr>
          <p:cNvPr id="3" name="ZoneTexte 2">
            <a:extLst>
              <a:ext uri="{FF2B5EF4-FFF2-40B4-BE49-F238E27FC236}">
                <a16:creationId xmlns:a16="http://schemas.microsoft.com/office/drawing/2014/main" id="{541B18CC-D293-3482-C3A2-142AC69D5D9E}"/>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Introduction</a:t>
            </a:r>
          </a:p>
        </p:txBody>
      </p:sp>
      <p:pic>
        <p:nvPicPr>
          <p:cNvPr id="5" name="Image 4">
            <a:extLst>
              <a:ext uri="{FF2B5EF4-FFF2-40B4-BE49-F238E27FC236}">
                <a16:creationId xmlns:a16="http://schemas.microsoft.com/office/drawing/2014/main" id="{9B7B8446-5940-D3A6-E170-E608F882E397}"/>
              </a:ext>
            </a:extLst>
          </p:cNvPr>
          <p:cNvPicPr>
            <a:picLocks noChangeAspect="1"/>
          </p:cNvPicPr>
          <p:nvPr/>
        </p:nvPicPr>
        <p:blipFill>
          <a:blip r:embed="rId3"/>
          <a:stretch>
            <a:fillRect/>
          </a:stretch>
        </p:blipFill>
        <p:spPr>
          <a:xfrm>
            <a:off x="556959" y="3172860"/>
            <a:ext cx="2139494" cy="914400"/>
          </a:xfrm>
          <a:prstGeom prst="rect">
            <a:avLst/>
          </a:prstGeom>
        </p:spPr>
      </p:pic>
      <p:pic>
        <p:nvPicPr>
          <p:cNvPr id="9" name="Image 8">
            <a:extLst>
              <a:ext uri="{FF2B5EF4-FFF2-40B4-BE49-F238E27FC236}">
                <a16:creationId xmlns:a16="http://schemas.microsoft.com/office/drawing/2014/main" id="{BC35E551-40AA-4300-66D0-24F62F8D27FF}"/>
              </a:ext>
            </a:extLst>
          </p:cNvPr>
          <p:cNvPicPr>
            <a:picLocks noChangeAspect="1"/>
          </p:cNvPicPr>
          <p:nvPr/>
        </p:nvPicPr>
        <p:blipFill>
          <a:blip r:embed="rId4"/>
          <a:stretch>
            <a:fillRect/>
          </a:stretch>
        </p:blipFill>
        <p:spPr>
          <a:xfrm>
            <a:off x="626519" y="4141120"/>
            <a:ext cx="1632723" cy="914400"/>
          </a:xfrm>
          <a:prstGeom prst="rect">
            <a:avLst/>
          </a:prstGeom>
        </p:spPr>
      </p:pic>
      <p:pic>
        <p:nvPicPr>
          <p:cNvPr id="12" name="Image 11">
            <a:extLst>
              <a:ext uri="{FF2B5EF4-FFF2-40B4-BE49-F238E27FC236}">
                <a16:creationId xmlns:a16="http://schemas.microsoft.com/office/drawing/2014/main" id="{3F241C16-5C75-81EB-85BF-F0247AD9CFDD}"/>
              </a:ext>
            </a:extLst>
          </p:cNvPr>
          <p:cNvPicPr>
            <a:picLocks noChangeAspect="1"/>
          </p:cNvPicPr>
          <p:nvPr/>
        </p:nvPicPr>
        <p:blipFill>
          <a:blip r:embed="rId5"/>
          <a:stretch>
            <a:fillRect/>
          </a:stretch>
        </p:blipFill>
        <p:spPr>
          <a:xfrm>
            <a:off x="2422662" y="4087260"/>
            <a:ext cx="1916206" cy="914400"/>
          </a:xfrm>
          <a:prstGeom prst="rect">
            <a:avLst/>
          </a:prstGeom>
        </p:spPr>
      </p:pic>
      <p:pic>
        <p:nvPicPr>
          <p:cNvPr id="14" name="Image 13">
            <a:extLst>
              <a:ext uri="{FF2B5EF4-FFF2-40B4-BE49-F238E27FC236}">
                <a16:creationId xmlns:a16="http://schemas.microsoft.com/office/drawing/2014/main" id="{CDB30BDD-9142-B6CE-1B6D-66F6C6067712}"/>
              </a:ext>
            </a:extLst>
          </p:cNvPr>
          <p:cNvPicPr>
            <a:picLocks noChangeAspect="1"/>
          </p:cNvPicPr>
          <p:nvPr/>
        </p:nvPicPr>
        <p:blipFill>
          <a:blip r:embed="rId6"/>
          <a:stretch>
            <a:fillRect/>
          </a:stretch>
        </p:blipFill>
        <p:spPr>
          <a:xfrm rot="17899072">
            <a:off x="1577614" y="3573172"/>
            <a:ext cx="1601608" cy="914400"/>
          </a:xfrm>
          <a:prstGeom prst="rect">
            <a:avLst/>
          </a:prstGeom>
        </p:spPr>
      </p:pic>
      <p:pic>
        <p:nvPicPr>
          <p:cNvPr id="16" name="Image 15">
            <a:extLst>
              <a:ext uri="{FF2B5EF4-FFF2-40B4-BE49-F238E27FC236}">
                <a16:creationId xmlns:a16="http://schemas.microsoft.com/office/drawing/2014/main" id="{06AC9B51-E21F-754C-954B-B2A89E5A8B24}"/>
              </a:ext>
            </a:extLst>
          </p:cNvPr>
          <p:cNvPicPr>
            <a:picLocks noChangeAspect="1"/>
          </p:cNvPicPr>
          <p:nvPr/>
        </p:nvPicPr>
        <p:blipFill>
          <a:blip r:embed="rId7"/>
          <a:stretch>
            <a:fillRect/>
          </a:stretch>
        </p:blipFill>
        <p:spPr>
          <a:xfrm>
            <a:off x="2848105" y="3067361"/>
            <a:ext cx="2509555" cy="914400"/>
          </a:xfrm>
          <a:prstGeom prst="rect">
            <a:avLst/>
          </a:prstGeom>
        </p:spPr>
      </p:pic>
      <p:sp>
        <p:nvSpPr>
          <p:cNvPr id="18" name="ZoneTexte 17">
            <a:extLst>
              <a:ext uri="{FF2B5EF4-FFF2-40B4-BE49-F238E27FC236}">
                <a16:creationId xmlns:a16="http://schemas.microsoft.com/office/drawing/2014/main" id="{A2F2D930-ACB0-E5D0-DA3A-FAF8A1A58406}"/>
              </a:ext>
            </a:extLst>
          </p:cNvPr>
          <p:cNvSpPr txBox="1"/>
          <p:nvPr/>
        </p:nvSpPr>
        <p:spPr>
          <a:xfrm>
            <a:off x="2422662" y="1308798"/>
            <a:ext cx="7108963"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Effects of anthropic and environmental factors on earthworms </a:t>
            </a:r>
            <a:endParaRPr lang="fr-FR" dirty="0">
              <a:latin typeface="Calibri" panose="020F0502020204030204" pitchFamily="34" charset="0"/>
              <a:cs typeface="Calibri" panose="020F0502020204030204" pitchFamily="34" charset="0"/>
            </a:endParaRPr>
          </a:p>
        </p:txBody>
      </p:sp>
      <p:sp>
        <p:nvSpPr>
          <p:cNvPr id="20" name="ZoneTexte 19">
            <a:extLst>
              <a:ext uri="{FF2B5EF4-FFF2-40B4-BE49-F238E27FC236}">
                <a16:creationId xmlns:a16="http://schemas.microsoft.com/office/drawing/2014/main" id="{D9F425D1-F412-B98C-BA20-C5FB75D7CA0D}"/>
              </a:ext>
            </a:extLst>
          </p:cNvPr>
          <p:cNvSpPr txBox="1"/>
          <p:nvPr/>
        </p:nvSpPr>
        <p:spPr>
          <a:xfrm>
            <a:off x="1340462" y="2240829"/>
            <a:ext cx="10013338"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L</a:t>
            </a:r>
            <a:r>
              <a:rPr lang="en-US" sz="1800" dirty="0">
                <a:effectLst/>
                <a:latin typeface="Calibri" panose="020F0502020204030204" pitchFamily="34" charset="0"/>
                <a:ea typeface="Calibri" panose="020F0502020204030204" pitchFamily="34" charset="0"/>
                <a:cs typeface="Calibri" panose="020F0502020204030204" pitchFamily="34" charset="0"/>
              </a:rPr>
              <a:t>ocal and regional scales 					national scales</a:t>
            </a:r>
            <a:endParaRPr lang="fr-FR" dirty="0">
              <a:latin typeface="Calibri" panose="020F0502020204030204" pitchFamily="34" charset="0"/>
              <a:cs typeface="Calibri" panose="020F0502020204030204" pitchFamily="34" charset="0"/>
            </a:endParaRPr>
          </a:p>
        </p:txBody>
      </p:sp>
      <p:pic>
        <p:nvPicPr>
          <p:cNvPr id="25" name="Image 24">
            <a:extLst>
              <a:ext uri="{FF2B5EF4-FFF2-40B4-BE49-F238E27FC236}">
                <a16:creationId xmlns:a16="http://schemas.microsoft.com/office/drawing/2014/main" id="{F52E7F6C-F1D9-81D2-5C2B-145B6E5CD409}"/>
              </a:ext>
            </a:extLst>
          </p:cNvPr>
          <p:cNvPicPr>
            <a:picLocks noChangeAspect="1"/>
          </p:cNvPicPr>
          <p:nvPr/>
        </p:nvPicPr>
        <p:blipFill>
          <a:blip r:embed="rId8"/>
          <a:stretch>
            <a:fillRect/>
          </a:stretch>
        </p:blipFill>
        <p:spPr>
          <a:xfrm>
            <a:off x="8050053" y="2918924"/>
            <a:ext cx="1932147" cy="914400"/>
          </a:xfrm>
          <a:prstGeom prst="rect">
            <a:avLst/>
          </a:prstGeom>
        </p:spPr>
      </p:pic>
      <p:pic>
        <p:nvPicPr>
          <p:cNvPr id="27" name="Image 26">
            <a:extLst>
              <a:ext uri="{FF2B5EF4-FFF2-40B4-BE49-F238E27FC236}">
                <a16:creationId xmlns:a16="http://schemas.microsoft.com/office/drawing/2014/main" id="{3F2DA087-60FD-CD24-329D-8F8CF08BCC68}"/>
              </a:ext>
            </a:extLst>
          </p:cNvPr>
          <p:cNvPicPr>
            <a:picLocks noChangeAspect="1"/>
          </p:cNvPicPr>
          <p:nvPr/>
        </p:nvPicPr>
        <p:blipFill>
          <a:blip r:embed="rId9"/>
          <a:stretch>
            <a:fillRect/>
          </a:stretch>
        </p:blipFill>
        <p:spPr>
          <a:xfrm>
            <a:off x="7559142" y="3743956"/>
            <a:ext cx="4420391" cy="914400"/>
          </a:xfrm>
          <a:prstGeom prst="rect">
            <a:avLst/>
          </a:prstGeom>
        </p:spPr>
      </p:pic>
      <p:sp>
        <p:nvSpPr>
          <p:cNvPr id="30" name="ZoneTexte 29">
            <a:extLst>
              <a:ext uri="{FF2B5EF4-FFF2-40B4-BE49-F238E27FC236}">
                <a16:creationId xmlns:a16="http://schemas.microsoft.com/office/drawing/2014/main" id="{2F8FCCCD-0A70-BD16-71C2-24F3C3DF2BDC}"/>
              </a:ext>
            </a:extLst>
          </p:cNvPr>
          <p:cNvSpPr txBox="1"/>
          <p:nvPr/>
        </p:nvSpPr>
        <p:spPr>
          <a:xfrm>
            <a:off x="4073248" y="5015097"/>
            <a:ext cx="6930031" cy="1200329"/>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One type of predictive modeling algorithm:</a:t>
            </a: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generalized linear models for Rutgers et al. (2016); </a:t>
            </a:r>
          </a:p>
          <a:p>
            <a:r>
              <a:rPr lang="en-US" dirty="0">
                <a:latin typeface="Calibri" panose="020F0502020204030204" pitchFamily="34" charset="0"/>
                <a:ea typeface="Calibri" panose="020F0502020204030204" pitchFamily="34" charset="0"/>
                <a:cs typeface="Calibri" panose="020F0502020204030204" pitchFamily="34" charset="0"/>
              </a:rPr>
              <a:t>generalized linear mixed-effects models for Phillips et al. (2019)</a:t>
            </a:r>
            <a:r>
              <a:rPr lang="fr-FR" sz="1800" dirty="0">
                <a:effectLst/>
                <a:latin typeface="Calibri" panose="020F0502020204030204" pitchFamily="34" charset="0"/>
                <a:ea typeface="Calibri" panose="020F0502020204030204" pitchFamily="34" charset="0"/>
                <a:cs typeface="Calibri" panose="020F0502020204030204" pitchFamily="34" charset="0"/>
              </a:rPr>
              <a:t> </a:t>
            </a:r>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7685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22334D-8C4D-43BB-57B3-5040A21C26DA}"/>
              </a:ext>
            </a:extLst>
          </p:cNvPr>
          <p:cNvSpPr>
            <a:spLocks noGrp="1"/>
          </p:cNvSpPr>
          <p:nvPr>
            <p:ph type="sldNum" sz="quarter" idx="12"/>
          </p:nvPr>
        </p:nvSpPr>
        <p:spPr/>
        <p:txBody>
          <a:bodyPr/>
          <a:lstStyle/>
          <a:p>
            <a:fld id="{E8E963B7-37A0-4AC9-95FB-AD85C5B13107}" type="slidenum">
              <a:rPr lang="fr-FR" smtClean="0"/>
              <a:t>54</a:t>
            </a:fld>
            <a:endParaRPr lang="fr-FR"/>
          </a:p>
        </p:txBody>
      </p:sp>
      <p:sp>
        <p:nvSpPr>
          <p:cNvPr id="5" name="Rectangle 4">
            <a:extLst>
              <a:ext uri="{FF2B5EF4-FFF2-40B4-BE49-F238E27FC236}">
                <a16:creationId xmlns:a16="http://schemas.microsoft.com/office/drawing/2014/main" id="{7448E4DD-90F3-58CA-2655-727FE5295072}"/>
              </a:ext>
            </a:extLst>
          </p:cNvPr>
          <p:cNvSpPr/>
          <p:nvPr/>
        </p:nvSpPr>
        <p:spPr>
          <a:xfrm>
            <a:off x="312303" y="5047128"/>
            <a:ext cx="1303562" cy="369332"/>
          </a:xfrm>
          <a:prstGeom prst="rect">
            <a:avLst/>
          </a:prstGeom>
        </p:spPr>
        <p:txBody>
          <a:bodyPr wrap="none">
            <a:spAutoFit/>
          </a:bodyPr>
          <a:lstStyle/>
          <a:p>
            <a:r>
              <a:rPr lang="fr-FR" b="1" dirty="0" err="1">
                <a:solidFill>
                  <a:srgbClr val="0070C0"/>
                </a:solidFill>
                <a:latin typeface="Calibri" panose="020F0502020204030204" pitchFamily="34" charset="0"/>
                <a:cs typeface="Calibri" panose="020F0502020204030204" pitchFamily="34" charset="0"/>
              </a:rPr>
              <a:t>Hypotheses</a:t>
            </a:r>
            <a:endParaRPr lang="fr-FR" dirty="0">
              <a:latin typeface="Calibri" panose="020F0502020204030204" pitchFamily="34" charset="0"/>
              <a:cs typeface="Calibri" panose="020F0502020204030204" pitchFamily="34" charset="0"/>
            </a:endParaRPr>
          </a:p>
        </p:txBody>
      </p:sp>
      <p:sp>
        <p:nvSpPr>
          <p:cNvPr id="7" name="Rectangle : coins arrondis 6">
            <a:extLst>
              <a:ext uri="{FF2B5EF4-FFF2-40B4-BE49-F238E27FC236}">
                <a16:creationId xmlns:a16="http://schemas.microsoft.com/office/drawing/2014/main" id="{6066F7E5-AF85-1838-2C4C-0B0975F12724}"/>
              </a:ext>
            </a:extLst>
          </p:cNvPr>
          <p:cNvSpPr/>
          <p:nvPr/>
        </p:nvSpPr>
        <p:spPr>
          <a:xfrm>
            <a:off x="219075" y="5531183"/>
            <a:ext cx="10848975" cy="972394"/>
          </a:xfrm>
          <a:prstGeom prst="roundRect">
            <a:avLst/>
          </a:prstGeom>
          <a:ln>
            <a:solidFill>
              <a:srgbClr val="0070C0"/>
            </a:solidFill>
          </a:ln>
        </p:spPr>
        <p:txBody>
          <a:bodyPr wrap="square">
            <a:spAutoFit/>
          </a:bodyPr>
          <a:lstStyle/>
          <a:p>
            <a:pPr marL="0" marR="0" algn="just">
              <a:lnSpc>
                <a:spcPct val="150000"/>
              </a:lnSpc>
              <a:spcBef>
                <a:spcPts val="0"/>
              </a:spcBef>
              <a:spcAft>
                <a:spcPts val="800"/>
              </a:spcAft>
            </a:pPr>
            <a:r>
              <a:rPr lang="en-US" b="0" i="0" dirty="0">
                <a:solidFill>
                  <a:srgbClr val="0D0D0D"/>
                </a:solidFill>
                <a:effectLst/>
                <a:highlight>
                  <a:srgbClr val="FFFFFF"/>
                </a:highlight>
                <a:latin typeface="Calibri" panose="020F0502020204030204" pitchFamily="34" charset="0"/>
                <a:cs typeface="Calibri" panose="020F0502020204030204" pitchFamily="34" charset="0"/>
              </a:rPr>
              <a:t>Climate variables and land use type are the most influential factors on earthworm abundance and biomass, while land use type and soil texture have a greater influence on species richness.</a:t>
            </a:r>
            <a:endParaRPr lang="fr-FR" sz="1800" kern="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252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610600" y="6366510"/>
            <a:ext cx="27432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6</a:t>
            </a:fld>
            <a:endParaRPr lang="fr-FR" dirty="0">
              <a:latin typeface="Calibri" panose="020F0502020204030204" pitchFamily="34" charset="0"/>
              <a:cs typeface="Calibri" panose="020F0502020204030204" pitchFamily="34" charset="0"/>
            </a:endParaRPr>
          </a:p>
        </p:txBody>
      </p:sp>
      <p:sp>
        <p:nvSpPr>
          <p:cNvPr id="56" name="ZoneTexte 55">
            <a:extLst>
              <a:ext uri="{FF2B5EF4-FFF2-40B4-BE49-F238E27FC236}">
                <a16:creationId xmlns:a16="http://schemas.microsoft.com/office/drawing/2014/main" id="{7A9971F3-27B8-470D-877C-4DE2D5AC61CF}"/>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sp>
        <p:nvSpPr>
          <p:cNvPr id="2" name="ZoneTexte 1">
            <a:extLst>
              <a:ext uri="{FF2B5EF4-FFF2-40B4-BE49-F238E27FC236}">
                <a16:creationId xmlns:a16="http://schemas.microsoft.com/office/drawing/2014/main" id="{A86F79C7-89A5-D0DC-41FB-3B6E36BD12D0}"/>
              </a:ext>
            </a:extLst>
          </p:cNvPr>
          <p:cNvSpPr txBox="1"/>
          <p:nvPr/>
        </p:nvSpPr>
        <p:spPr>
          <a:xfrm>
            <a:off x="275305" y="770663"/>
            <a:ext cx="3942142" cy="400110"/>
          </a:xfrm>
          <a:prstGeom prst="rect">
            <a:avLst/>
          </a:prstGeom>
          <a:noFill/>
        </p:spPr>
        <p:txBody>
          <a:bodyPr wrap="square" rtlCol="0">
            <a:spAutoFit/>
          </a:bodyPr>
          <a:lstStyle/>
          <a:p>
            <a:r>
              <a:rPr lang="fr-FR" sz="2000" b="1" dirty="0">
                <a:latin typeface="Calibri" panose="020F0502020204030204" pitchFamily="34" charset="0"/>
                <a:cs typeface="Calibri" panose="020F0502020204030204" pitchFamily="34" charset="0"/>
              </a:rPr>
              <a:t>Modeling </a:t>
            </a:r>
            <a:r>
              <a:rPr lang="fr-FR" sz="2000" b="1" dirty="0" err="1">
                <a:latin typeface="Calibri" panose="020F0502020204030204" pitchFamily="34" charset="0"/>
                <a:cs typeface="Calibri" panose="020F0502020204030204" pitchFamily="34" charset="0"/>
              </a:rPr>
              <a:t>strategy</a:t>
            </a:r>
            <a:endParaRPr lang="fr-FR" sz="2000" b="1" dirty="0">
              <a:latin typeface="Calibri" panose="020F0502020204030204" pitchFamily="34" charset="0"/>
              <a:cs typeface="Calibri" panose="020F0502020204030204" pitchFamily="34" charset="0"/>
            </a:endParaRPr>
          </a:p>
        </p:txBody>
      </p:sp>
      <p:sp>
        <p:nvSpPr>
          <p:cNvPr id="4" name="ZoneTexte 3">
            <a:extLst>
              <a:ext uri="{FF2B5EF4-FFF2-40B4-BE49-F238E27FC236}">
                <a16:creationId xmlns:a16="http://schemas.microsoft.com/office/drawing/2014/main" id="{A0F8F1A9-2351-E1CC-A8DD-86E93D30C04E}"/>
              </a:ext>
            </a:extLst>
          </p:cNvPr>
          <p:cNvSpPr txBox="1"/>
          <p:nvPr/>
        </p:nvSpPr>
        <p:spPr>
          <a:xfrm>
            <a:off x="583325" y="1393545"/>
            <a:ext cx="9116587" cy="369332"/>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ODMAP </a:t>
            </a:r>
            <a:r>
              <a:rPr lang="fr-FR" dirty="0" err="1">
                <a:latin typeface="Calibri" panose="020F0502020204030204" pitchFamily="34" charset="0"/>
                <a:cs typeface="Calibri" panose="020F0502020204030204" pitchFamily="34" charset="0"/>
              </a:rPr>
              <a:t>protocol</a:t>
            </a:r>
            <a:r>
              <a:rPr lang="fr-F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Overview, Data, Model, Assessment, Prediction</a:t>
            </a:r>
            <a:r>
              <a:rPr lang="fr-FR" dirty="0">
                <a:latin typeface="Calibri" panose="020F0502020204030204" pitchFamily="34" charset="0"/>
                <a:cs typeface="Calibri" panose="020F0502020204030204" pitchFamily="34" charset="0"/>
              </a:rPr>
              <a:t> </a:t>
            </a:r>
            <a:r>
              <a:rPr lang="fr-FR" sz="1100" dirty="0" err="1">
                <a:effectLst/>
                <a:latin typeface="Calibri" panose="020F0502020204030204" pitchFamily="34" charset="0"/>
                <a:ea typeface="Calibri" panose="020F0502020204030204" pitchFamily="34" charset="0"/>
                <a:cs typeface="Calibri" panose="020F0502020204030204" pitchFamily="34" charset="0"/>
              </a:rPr>
              <a:t>Zurell</a:t>
            </a:r>
            <a:r>
              <a:rPr lang="fr-FR" sz="1100" dirty="0">
                <a:effectLst/>
                <a:latin typeface="Calibri" panose="020F0502020204030204" pitchFamily="34" charset="0"/>
                <a:ea typeface="Calibri" panose="020F0502020204030204" pitchFamily="34" charset="0"/>
                <a:cs typeface="Calibri" panose="020F0502020204030204" pitchFamily="34" charset="0"/>
              </a:rPr>
              <a:t> et al. (2020)</a:t>
            </a:r>
            <a:endParaRPr lang="fr-FR" sz="1100" dirty="0">
              <a:latin typeface="Calibri" panose="020F0502020204030204" pitchFamily="34" charset="0"/>
              <a:cs typeface="Calibri" panose="020F0502020204030204" pitchFamily="34" charset="0"/>
            </a:endParaRPr>
          </a:p>
        </p:txBody>
      </p:sp>
      <p:grpSp>
        <p:nvGrpSpPr>
          <p:cNvPr id="1081" name="Groupe 1080">
            <a:extLst>
              <a:ext uri="{FF2B5EF4-FFF2-40B4-BE49-F238E27FC236}">
                <a16:creationId xmlns:a16="http://schemas.microsoft.com/office/drawing/2014/main" id="{6A27C4D6-FB58-8E78-7352-7B5BE8277484}"/>
              </a:ext>
            </a:extLst>
          </p:cNvPr>
          <p:cNvGrpSpPr/>
          <p:nvPr/>
        </p:nvGrpSpPr>
        <p:grpSpPr>
          <a:xfrm>
            <a:off x="1393735" y="2042975"/>
            <a:ext cx="2217765" cy="1667716"/>
            <a:chOff x="1682856" y="1270815"/>
            <a:chExt cx="2217765" cy="1667716"/>
          </a:xfrm>
        </p:grpSpPr>
        <p:sp>
          <p:nvSpPr>
            <p:cNvPr id="25" name="Rectangle 24">
              <a:extLst>
                <a:ext uri="{FF2B5EF4-FFF2-40B4-BE49-F238E27FC236}">
                  <a16:creationId xmlns:a16="http://schemas.microsoft.com/office/drawing/2014/main" id="{F7837382-2440-9263-DB43-40313116C4E0}"/>
                </a:ext>
              </a:extLst>
            </p:cNvPr>
            <p:cNvSpPr/>
            <p:nvPr/>
          </p:nvSpPr>
          <p:spPr>
            <a:xfrm>
              <a:off x="1686897" y="12708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Calibri" panose="020F0502020204030204" pitchFamily="34" charset="0"/>
                  <a:cs typeface="Calibri" panose="020F0502020204030204" pitchFamily="34" charset="0"/>
                </a:rPr>
                <a:t>1 </a:t>
              </a:r>
              <a:r>
                <a:rPr lang="fr-FR" sz="1400" b="1" dirty="0" err="1">
                  <a:solidFill>
                    <a:schemeClr val="tx1"/>
                  </a:solidFill>
                  <a:latin typeface="Calibri" panose="020F0502020204030204" pitchFamily="34" charset="0"/>
                  <a:cs typeface="Calibri" panose="020F0502020204030204" pitchFamily="34" charset="0"/>
                </a:rPr>
                <a:t>Biological</a:t>
              </a:r>
              <a:r>
                <a:rPr lang="fr-FR" sz="1400" b="1" dirty="0">
                  <a:solidFill>
                    <a:schemeClr val="tx1"/>
                  </a:solidFill>
                  <a:latin typeface="Calibri" panose="020F0502020204030204" pitchFamily="34" charset="0"/>
                  <a:cs typeface="Calibri" panose="020F0502020204030204" pitchFamily="34" charset="0"/>
                </a:rPr>
                <a:t> data</a:t>
              </a:r>
            </a:p>
          </p:txBody>
        </p:sp>
        <p:pic>
          <p:nvPicPr>
            <p:cNvPr id="27" name="Image 26">
              <a:extLst>
                <a:ext uri="{FF2B5EF4-FFF2-40B4-BE49-F238E27FC236}">
                  <a16:creationId xmlns:a16="http://schemas.microsoft.com/office/drawing/2014/main" id="{19322954-296A-EA0A-ED53-3C6091FD9E87}"/>
                </a:ext>
              </a:extLst>
            </p:cNvPr>
            <p:cNvPicPr>
              <a:picLocks noChangeAspect="1"/>
            </p:cNvPicPr>
            <p:nvPr/>
          </p:nvPicPr>
          <p:blipFill rotWithShape="1">
            <a:blip r:embed="rId3"/>
            <a:srcRect l="20882" t="6812" r="21395" b="6077"/>
            <a:stretch/>
          </p:blipFill>
          <p:spPr>
            <a:xfrm>
              <a:off x="1682856" y="1566931"/>
              <a:ext cx="1472723" cy="1371600"/>
            </a:xfrm>
            <a:prstGeom prst="rect">
              <a:avLst/>
            </a:prstGeom>
          </p:spPr>
        </p:pic>
        <p:cxnSp>
          <p:nvCxnSpPr>
            <p:cNvPr id="1029" name="Connecteur droit avec flèche 1028">
              <a:extLst>
                <a:ext uri="{FF2B5EF4-FFF2-40B4-BE49-F238E27FC236}">
                  <a16:creationId xmlns:a16="http://schemas.microsoft.com/office/drawing/2014/main" id="{6A1679C5-61AD-F298-8A6E-5403CAC64D49}"/>
                </a:ext>
              </a:extLst>
            </p:cNvPr>
            <p:cNvCxnSpPr>
              <a:cxnSpLocks/>
            </p:cNvCxnSpPr>
            <p:nvPr/>
          </p:nvCxnSpPr>
          <p:spPr>
            <a:xfrm>
              <a:off x="3260541" y="2284242"/>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82" name="Groupe 1081">
            <a:extLst>
              <a:ext uri="{FF2B5EF4-FFF2-40B4-BE49-F238E27FC236}">
                <a16:creationId xmlns:a16="http://schemas.microsoft.com/office/drawing/2014/main" id="{A0DD2057-88C1-E8E0-3BA9-C3938A54E0AA}"/>
              </a:ext>
            </a:extLst>
          </p:cNvPr>
          <p:cNvGrpSpPr/>
          <p:nvPr/>
        </p:nvGrpSpPr>
        <p:grpSpPr>
          <a:xfrm>
            <a:off x="3631513" y="2042975"/>
            <a:ext cx="2274348" cy="1667716"/>
            <a:chOff x="4129353" y="1270815"/>
            <a:chExt cx="2274348" cy="1667716"/>
          </a:xfrm>
        </p:grpSpPr>
        <p:sp>
          <p:nvSpPr>
            <p:cNvPr id="13" name="Rectangle 12">
              <a:extLst>
                <a:ext uri="{FF2B5EF4-FFF2-40B4-BE49-F238E27FC236}">
                  <a16:creationId xmlns:a16="http://schemas.microsoft.com/office/drawing/2014/main" id="{BB030D17-7824-4306-ACA4-E2B9484F3168}"/>
                </a:ext>
              </a:extLst>
            </p:cNvPr>
            <p:cNvSpPr/>
            <p:nvPr/>
          </p:nvSpPr>
          <p:spPr>
            <a:xfrm>
              <a:off x="4129353" y="1270815"/>
              <a:ext cx="1975967" cy="277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Calibri" panose="020F0502020204030204" pitchFamily="34" charset="0"/>
                  <a:cs typeface="Calibri" panose="020F0502020204030204" pitchFamily="34" charset="0"/>
                </a:rPr>
                <a:t>2 </a:t>
              </a:r>
              <a:r>
                <a:rPr lang="fr-FR" sz="1400" b="1" dirty="0" err="1">
                  <a:solidFill>
                    <a:schemeClr val="tx1"/>
                  </a:solidFill>
                  <a:latin typeface="Calibri" panose="020F0502020204030204" pitchFamily="34" charset="0"/>
                  <a:cs typeface="Calibri" panose="020F0502020204030204" pitchFamily="34" charset="0"/>
                </a:rPr>
                <a:t>Environmental</a:t>
              </a:r>
              <a:r>
                <a:rPr lang="fr-FR" sz="1400" b="1" dirty="0">
                  <a:solidFill>
                    <a:schemeClr val="tx1"/>
                  </a:solidFill>
                  <a:latin typeface="Calibri" panose="020F0502020204030204" pitchFamily="34" charset="0"/>
                  <a:cs typeface="Calibri" panose="020F0502020204030204" pitchFamily="34" charset="0"/>
                </a:rPr>
                <a:t> data</a:t>
              </a:r>
            </a:p>
          </p:txBody>
        </p:sp>
        <p:pic>
          <p:nvPicPr>
            <p:cNvPr id="21" name="Image 20">
              <a:extLst>
                <a:ext uri="{FF2B5EF4-FFF2-40B4-BE49-F238E27FC236}">
                  <a16:creationId xmlns:a16="http://schemas.microsoft.com/office/drawing/2014/main" id="{D5A7BAF1-1762-8286-87F1-FE9B9DA9EF5C}"/>
                </a:ext>
              </a:extLst>
            </p:cNvPr>
            <p:cNvPicPr>
              <a:picLocks noChangeAspect="1"/>
            </p:cNvPicPr>
            <p:nvPr/>
          </p:nvPicPr>
          <p:blipFill rotWithShape="1">
            <a:blip r:embed="rId4"/>
            <a:srcRect l="17683" t="12639" r="28033" b="24331"/>
            <a:stretch/>
          </p:blipFill>
          <p:spPr>
            <a:xfrm>
              <a:off x="4184487" y="1566931"/>
              <a:ext cx="1405992" cy="1371600"/>
            </a:xfrm>
            <a:prstGeom prst="rect">
              <a:avLst/>
            </a:prstGeom>
          </p:spPr>
        </p:pic>
        <p:cxnSp>
          <p:nvCxnSpPr>
            <p:cNvPr id="1037" name="Connecteur droit avec flèche 1036">
              <a:extLst>
                <a:ext uri="{FF2B5EF4-FFF2-40B4-BE49-F238E27FC236}">
                  <a16:creationId xmlns:a16="http://schemas.microsoft.com/office/drawing/2014/main" id="{E19D6625-30CA-6223-61EE-2260D1DF56DE}"/>
                </a:ext>
              </a:extLst>
            </p:cNvPr>
            <p:cNvCxnSpPr>
              <a:cxnSpLocks/>
            </p:cNvCxnSpPr>
            <p:nvPr/>
          </p:nvCxnSpPr>
          <p:spPr>
            <a:xfrm>
              <a:off x="5763621" y="2252731"/>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83" name="Groupe 1082">
            <a:extLst>
              <a:ext uri="{FF2B5EF4-FFF2-40B4-BE49-F238E27FC236}">
                <a16:creationId xmlns:a16="http://schemas.microsoft.com/office/drawing/2014/main" id="{D1CAD5D5-6208-C497-1FF6-D8E85DA34BEA}"/>
              </a:ext>
            </a:extLst>
          </p:cNvPr>
          <p:cNvGrpSpPr/>
          <p:nvPr/>
        </p:nvGrpSpPr>
        <p:grpSpPr>
          <a:xfrm>
            <a:off x="6121547" y="2042975"/>
            <a:ext cx="2468338" cy="1667716"/>
            <a:chOff x="6619387" y="1270815"/>
            <a:chExt cx="2468338" cy="1667716"/>
          </a:xfrm>
        </p:grpSpPr>
        <p:sp>
          <p:nvSpPr>
            <p:cNvPr id="30" name="Rectangle 29">
              <a:extLst>
                <a:ext uri="{FF2B5EF4-FFF2-40B4-BE49-F238E27FC236}">
                  <a16:creationId xmlns:a16="http://schemas.microsoft.com/office/drawing/2014/main" id="{9346CB2A-DC32-EB6F-C665-28C10511B88C}"/>
                </a:ext>
              </a:extLst>
            </p:cNvPr>
            <p:cNvSpPr/>
            <p:nvPr/>
          </p:nvSpPr>
          <p:spPr>
            <a:xfrm>
              <a:off x="6702951" y="12708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Calibri" panose="020F0502020204030204" pitchFamily="34" charset="0"/>
                  <a:cs typeface="Calibri" panose="020F0502020204030204" pitchFamily="34" charset="0"/>
                </a:rPr>
                <a:t>3 Data </a:t>
              </a:r>
              <a:r>
                <a:rPr lang="fr-FR" sz="1400" b="1" dirty="0" err="1">
                  <a:solidFill>
                    <a:schemeClr val="tx1"/>
                  </a:solidFill>
                  <a:latin typeface="Calibri" panose="020F0502020204030204" pitchFamily="34" charset="0"/>
                  <a:cs typeface="Calibri" panose="020F0502020204030204" pitchFamily="34" charset="0"/>
                </a:rPr>
                <a:t>cleaning</a:t>
              </a:r>
              <a:endParaRPr lang="fr-FR" sz="1400" b="1" dirty="0">
                <a:solidFill>
                  <a:schemeClr val="tx1"/>
                </a:solidFill>
                <a:latin typeface="Calibri" panose="020F0502020204030204" pitchFamily="34" charset="0"/>
                <a:cs typeface="Calibri" panose="020F0502020204030204" pitchFamily="34" charset="0"/>
              </a:endParaRPr>
            </a:p>
          </p:txBody>
        </p:sp>
        <p:pic>
          <p:nvPicPr>
            <p:cNvPr id="47" name="Image 46">
              <a:extLst>
                <a:ext uri="{FF2B5EF4-FFF2-40B4-BE49-F238E27FC236}">
                  <a16:creationId xmlns:a16="http://schemas.microsoft.com/office/drawing/2014/main" id="{D4EC3CDA-A7FF-9706-F3AB-9D43329F7889}"/>
                </a:ext>
              </a:extLst>
            </p:cNvPr>
            <p:cNvPicPr>
              <a:picLocks noChangeAspect="1"/>
            </p:cNvPicPr>
            <p:nvPr/>
          </p:nvPicPr>
          <p:blipFill>
            <a:blip r:embed="rId5"/>
            <a:stretch>
              <a:fillRect/>
            </a:stretch>
          </p:blipFill>
          <p:spPr>
            <a:xfrm>
              <a:off x="6619387" y="1566931"/>
              <a:ext cx="1626244" cy="1371600"/>
            </a:xfrm>
            <a:prstGeom prst="rect">
              <a:avLst/>
            </a:prstGeom>
          </p:spPr>
        </p:pic>
        <p:cxnSp>
          <p:nvCxnSpPr>
            <p:cNvPr id="1039" name="Connecteur droit avec flèche 1038">
              <a:extLst>
                <a:ext uri="{FF2B5EF4-FFF2-40B4-BE49-F238E27FC236}">
                  <a16:creationId xmlns:a16="http://schemas.microsoft.com/office/drawing/2014/main" id="{A9683128-B0DA-9D2A-4B67-05B06D5FACF2}"/>
                </a:ext>
              </a:extLst>
            </p:cNvPr>
            <p:cNvCxnSpPr>
              <a:cxnSpLocks/>
            </p:cNvCxnSpPr>
            <p:nvPr/>
          </p:nvCxnSpPr>
          <p:spPr>
            <a:xfrm>
              <a:off x="8447645" y="2252731"/>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84" name="Groupe 1083">
            <a:extLst>
              <a:ext uri="{FF2B5EF4-FFF2-40B4-BE49-F238E27FC236}">
                <a16:creationId xmlns:a16="http://schemas.microsoft.com/office/drawing/2014/main" id="{06D07803-DD31-10D6-E5E1-2F7645B07C76}"/>
              </a:ext>
            </a:extLst>
          </p:cNvPr>
          <p:cNvGrpSpPr/>
          <p:nvPr/>
        </p:nvGrpSpPr>
        <p:grpSpPr>
          <a:xfrm>
            <a:off x="8776698" y="2042975"/>
            <a:ext cx="2206619" cy="2347552"/>
            <a:chOff x="9274538" y="1270815"/>
            <a:chExt cx="2206619" cy="2347552"/>
          </a:xfrm>
        </p:grpSpPr>
        <p:sp>
          <p:nvSpPr>
            <p:cNvPr id="48" name="Rectangle 47">
              <a:extLst>
                <a:ext uri="{FF2B5EF4-FFF2-40B4-BE49-F238E27FC236}">
                  <a16:creationId xmlns:a16="http://schemas.microsoft.com/office/drawing/2014/main" id="{43A85609-EF7F-C1A4-F042-C5E03FD5C153}"/>
                </a:ext>
              </a:extLst>
            </p:cNvPr>
            <p:cNvSpPr/>
            <p:nvPr/>
          </p:nvSpPr>
          <p:spPr>
            <a:xfrm>
              <a:off x="9304432" y="1270815"/>
              <a:ext cx="1685801" cy="222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Calibri" panose="020F0502020204030204" pitchFamily="34" charset="0"/>
                  <a:cs typeface="Calibri" panose="020F0502020204030204" pitchFamily="34" charset="0"/>
                </a:rPr>
                <a:t>4 Variable </a:t>
              </a:r>
              <a:r>
                <a:rPr lang="fr-FR" sz="1400" b="1" dirty="0" err="1">
                  <a:solidFill>
                    <a:schemeClr val="tx1"/>
                  </a:solidFill>
                  <a:latin typeface="Calibri" panose="020F0502020204030204" pitchFamily="34" charset="0"/>
                  <a:cs typeface="Calibri" panose="020F0502020204030204" pitchFamily="34" charset="0"/>
                </a:rPr>
                <a:t>selection</a:t>
              </a:r>
              <a:endParaRPr lang="fr-FR" sz="1400" b="1" dirty="0">
                <a:solidFill>
                  <a:schemeClr val="tx1"/>
                </a:solidFill>
                <a:latin typeface="Calibri" panose="020F0502020204030204" pitchFamily="34" charset="0"/>
                <a:cs typeface="Calibri" panose="020F0502020204030204" pitchFamily="34" charset="0"/>
              </a:endParaRPr>
            </a:p>
          </p:txBody>
        </p:sp>
        <p:pic>
          <p:nvPicPr>
            <p:cNvPr id="1034" name="Picture 10" descr="Journal and Conferences on Mathematics: A Pass to Variable Selection">
              <a:extLst>
                <a:ext uri="{FF2B5EF4-FFF2-40B4-BE49-F238E27FC236}">
                  <a16:creationId xmlns:a16="http://schemas.microsoft.com/office/drawing/2014/main" id="{9B47B3AC-1F7E-5F7A-6270-4E005DE5BAE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344" t="23198" r="20436"/>
            <a:stretch/>
          </p:blipFill>
          <p:spPr bwMode="auto">
            <a:xfrm>
              <a:off x="9274538" y="1566931"/>
              <a:ext cx="2206619"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040" name="Connecteur droit avec flèche 1039">
              <a:extLst>
                <a:ext uri="{FF2B5EF4-FFF2-40B4-BE49-F238E27FC236}">
                  <a16:creationId xmlns:a16="http://schemas.microsoft.com/office/drawing/2014/main" id="{260975AE-DEA0-AA9D-FF71-68DD62B73CA0}"/>
                </a:ext>
              </a:extLst>
            </p:cNvPr>
            <p:cNvCxnSpPr>
              <a:cxnSpLocks/>
            </p:cNvCxnSpPr>
            <p:nvPr/>
          </p:nvCxnSpPr>
          <p:spPr>
            <a:xfrm rot="5400000">
              <a:off x="10181478" y="3293576"/>
              <a:ext cx="640080" cy="950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88" name="Groupe 1087">
            <a:extLst>
              <a:ext uri="{FF2B5EF4-FFF2-40B4-BE49-F238E27FC236}">
                <a16:creationId xmlns:a16="http://schemas.microsoft.com/office/drawing/2014/main" id="{00D79D2D-6583-140B-469F-CD72F69D350E}"/>
              </a:ext>
            </a:extLst>
          </p:cNvPr>
          <p:cNvGrpSpPr/>
          <p:nvPr/>
        </p:nvGrpSpPr>
        <p:grpSpPr>
          <a:xfrm>
            <a:off x="1163941" y="4447529"/>
            <a:ext cx="2836125" cy="1759999"/>
            <a:chOff x="3953724" y="3594061"/>
            <a:chExt cx="2836125" cy="1759999"/>
          </a:xfrm>
        </p:grpSpPr>
        <p:sp>
          <p:nvSpPr>
            <p:cNvPr id="60" name="Rectangle 59">
              <a:extLst>
                <a:ext uri="{FF2B5EF4-FFF2-40B4-BE49-F238E27FC236}">
                  <a16:creationId xmlns:a16="http://schemas.microsoft.com/office/drawing/2014/main" id="{9549C188-BEAF-B582-3FBD-629ACAF5475C}"/>
                </a:ext>
              </a:extLst>
            </p:cNvPr>
            <p:cNvSpPr/>
            <p:nvPr/>
          </p:nvSpPr>
          <p:spPr>
            <a:xfrm>
              <a:off x="4051417" y="3594061"/>
              <a:ext cx="1685801" cy="222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Calibri" panose="020F0502020204030204" pitchFamily="34" charset="0"/>
                  <a:cs typeface="Calibri" panose="020F0502020204030204" pitchFamily="34" charset="0"/>
                </a:rPr>
                <a:t>8 </a:t>
              </a:r>
              <a:r>
                <a:rPr lang="fr-FR" sz="1400" b="1" dirty="0" err="1">
                  <a:solidFill>
                    <a:schemeClr val="tx1"/>
                  </a:solidFill>
                  <a:latin typeface="Calibri" panose="020F0502020204030204" pitchFamily="34" charset="0"/>
                  <a:cs typeface="Calibri" panose="020F0502020204030204" pitchFamily="34" charset="0"/>
                </a:rPr>
                <a:t>Prediction</a:t>
              </a:r>
              <a:endParaRPr lang="fr-FR" sz="1400" b="1" dirty="0">
                <a:solidFill>
                  <a:schemeClr val="tx1"/>
                </a:solidFill>
                <a:latin typeface="Calibri" panose="020F0502020204030204" pitchFamily="34" charset="0"/>
                <a:cs typeface="Calibri" panose="020F0502020204030204" pitchFamily="34" charset="0"/>
              </a:endParaRPr>
            </a:p>
          </p:txBody>
        </p:sp>
        <p:pic>
          <p:nvPicPr>
            <p:cNvPr id="63" name="Image 62">
              <a:extLst>
                <a:ext uri="{FF2B5EF4-FFF2-40B4-BE49-F238E27FC236}">
                  <a16:creationId xmlns:a16="http://schemas.microsoft.com/office/drawing/2014/main" id="{2D505AD6-8ADF-DE24-9C78-25ECC5C2BB95}"/>
                </a:ext>
              </a:extLst>
            </p:cNvPr>
            <p:cNvPicPr>
              <a:picLocks noChangeAspect="1"/>
            </p:cNvPicPr>
            <p:nvPr/>
          </p:nvPicPr>
          <p:blipFill rotWithShape="1">
            <a:blip r:embed="rId7"/>
            <a:srcRect l="12724" t="4433" r="10046" b="3596"/>
            <a:stretch/>
          </p:blipFill>
          <p:spPr>
            <a:xfrm>
              <a:off x="3953724" y="3982460"/>
              <a:ext cx="2265054" cy="1371600"/>
            </a:xfrm>
            <a:prstGeom prst="rect">
              <a:avLst/>
            </a:prstGeom>
          </p:spPr>
        </p:pic>
        <p:cxnSp>
          <p:nvCxnSpPr>
            <p:cNvPr id="1041" name="Connecteur droit avec flèche 1040">
              <a:extLst>
                <a:ext uri="{FF2B5EF4-FFF2-40B4-BE49-F238E27FC236}">
                  <a16:creationId xmlns:a16="http://schemas.microsoft.com/office/drawing/2014/main" id="{2CFC35AF-19D5-7A57-6075-0C564D9A2941}"/>
                </a:ext>
              </a:extLst>
            </p:cNvPr>
            <p:cNvCxnSpPr>
              <a:cxnSpLocks/>
            </p:cNvCxnSpPr>
            <p:nvPr/>
          </p:nvCxnSpPr>
          <p:spPr>
            <a:xfrm flipH="1">
              <a:off x="6149769" y="4805749"/>
              <a:ext cx="640080" cy="950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89" name="Groupe 1088">
            <a:extLst>
              <a:ext uri="{FF2B5EF4-FFF2-40B4-BE49-F238E27FC236}">
                <a16:creationId xmlns:a16="http://schemas.microsoft.com/office/drawing/2014/main" id="{8B35E30B-654B-8589-D7FC-C28567F37662}"/>
              </a:ext>
            </a:extLst>
          </p:cNvPr>
          <p:cNvGrpSpPr/>
          <p:nvPr/>
        </p:nvGrpSpPr>
        <p:grpSpPr>
          <a:xfrm>
            <a:off x="3986864" y="4474736"/>
            <a:ext cx="1685801" cy="1831974"/>
            <a:chOff x="1601948" y="3692215"/>
            <a:chExt cx="1685801" cy="1831974"/>
          </a:xfrm>
        </p:grpSpPr>
        <p:sp>
          <p:nvSpPr>
            <p:cNvPr id="1048" name="Rectangle 1047">
              <a:extLst>
                <a:ext uri="{FF2B5EF4-FFF2-40B4-BE49-F238E27FC236}">
                  <a16:creationId xmlns:a16="http://schemas.microsoft.com/office/drawing/2014/main" id="{C5E02FC5-042F-F94B-253C-C77051B7D309}"/>
                </a:ext>
              </a:extLst>
            </p:cNvPr>
            <p:cNvSpPr/>
            <p:nvPr/>
          </p:nvSpPr>
          <p:spPr>
            <a:xfrm>
              <a:off x="1601948" y="36922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Calibri" panose="020F0502020204030204" pitchFamily="34" charset="0"/>
                  <a:cs typeface="Calibri" panose="020F0502020204030204" pitchFamily="34" charset="0"/>
                </a:rPr>
                <a:t>7 Evaluation &amp; </a:t>
              </a:r>
              <a:r>
                <a:rPr lang="fr-FR" sz="1400" b="1" dirty="0" err="1">
                  <a:solidFill>
                    <a:schemeClr val="tx1"/>
                  </a:solidFill>
                  <a:latin typeface="Calibri" panose="020F0502020204030204" pitchFamily="34" charset="0"/>
                  <a:cs typeface="Calibri" panose="020F0502020204030204" pitchFamily="34" charset="0"/>
                </a:rPr>
                <a:t>selection</a:t>
              </a:r>
              <a:endParaRPr lang="fr-FR" sz="1400" b="1" dirty="0">
                <a:solidFill>
                  <a:schemeClr val="tx1"/>
                </a:solidFill>
                <a:latin typeface="Calibri" panose="020F0502020204030204" pitchFamily="34" charset="0"/>
                <a:cs typeface="Calibri" panose="020F0502020204030204" pitchFamily="34" charset="0"/>
              </a:endParaRPr>
            </a:p>
          </p:txBody>
        </p:sp>
        <p:pic>
          <p:nvPicPr>
            <p:cNvPr id="1071" name="Image 1070">
              <a:extLst>
                <a:ext uri="{FF2B5EF4-FFF2-40B4-BE49-F238E27FC236}">
                  <a16:creationId xmlns:a16="http://schemas.microsoft.com/office/drawing/2014/main" id="{CD4D6927-15FB-BF07-85A5-2F398CDACB73}"/>
                </a:ext>
              </a:extLst>
            </p:cNvPr>
            <p:cNvPicPr>
              <a:picLocks noChangeAspect="1"/>
            </p:cNvPicPr>
            <p:nvPr/>
          </p:nvPicPr>
          <p:blipFill>
            <a:blip r:embed="rId8"/>
            <a:stretch>
              <a:fillRect/>
            </a:stretch>
          </p:blipFill>
          <p:spPr>
            <a:xfrm>
              <a:off x="1743983" y="4152589"/>
              <a:ext cx="1412603" cy="1371600"/>
            </a:xfrm>
            <a:prstGeom prst="rect">
              <a:avLst/>
            </a:prstGeom>
          </p:spPr>
        </p:pic>
      </p:grpSp>
      <p:grpSp>
        <p:nvGrpSpPr>
          <p:cNvPr id="1087" name="Groupe 1086">
            <a:extLst>
              <a:ext uri="{FF2B5EF4-FFF2-40B4-BE49-F238E27FC236}">
                <a16:creationId xmlns:a16="http://schemas.microsoft.com/office/drawing/2014/main" id="{08C69FB8-9807-7831-3633-161C8F1E0D66}"/>
              </a:ext>
            </a:extLst>
          </p:cNvPr>
          <p:cNvGrpSpPr/>
          <p:nvPr/>
        </p:nvGrpSpPr>
        <p:grpSpPr>
          <a:xfrm>
            <a:off x="5579659" y="4464375"/>
            <a:ext cx="2124224" cy="1781691"/>
            <a:chOff x="6077499" y="3692215"/>
            <a:chExt cx="2124224" cy="1781691"/>
          </a:xfrm>
        </p:grpSpPr>
        <p:sp>
          <p:nvSpPr>
            <p:cNvPr id="57" name="Rectangle 56">
              <a:extLst>
                <a:ext uri="{FF2B5EF4-FFF2-40B4-BE49-F238E27FC236}">
                  <a16:creationId xmlns:a16="http://schemas.microsoft.com/office/drawing/2014/main" id="{9BE0899B-FF6D-AE2F-9A0D-D1A8D13E8171}"/>
                </a:ext>
              </a:extLst>
            </p:cNvPr>
            <p:cNvSpPr/>
            <p:nvPr/>
          </p:nvSpPr>
          <p:spPr>
            <a:xfrm>
              <a:off x="6515922" y="36922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Calibri" panose="020F0502020204030204" pitchFamily="34" charset="0"/>
                  <a:cs typeface="Calibri" panose="020F0502020204030204" pitchFamily="34" charset="0"/>
                </a:rPr>
                <a:t>6 Model </a:t>
              </a:r>
              <a:r>
                <a:rPr lang="fr-FR" sz="1400" b="1" dirty="0" err="1">
                  <a:solidFill>
                    <a:schemeClr val="tx1"/>
                  </a:solidFill>
                  <a:latin typeface="Calibri" panose="020F0502020204030204" pitchFamily="34" charset="0"/>
                  <a:cs typeface="Calibri" panose="020F0502020204030204" pitchFamily="34" charset="0"/>
                </a:rPr>
                <a:t>fitting</a:t>
              </a:r>
              <a:r>
                <a:rPr lang="fr-FR" sz="1400" b="1" dirty="0">
                  <a:solidFill>
                    <a:schemeClr val="tx1"/>
                  </a:solidFill>
                  <a:latin typeface="Calibri" panose="020F0502020204030204" pitchFamily="34" charset="0"/>
                  <a:cs typeface="Calibri" panose="020F0502020204030204" pitchFamily="34" charset="0"/>
                </a:rPr>
                <a:t> &amp; calibration </a:t>
              </a:r>
            </a:p>
          </p:txBody>
        </p:sp>
        <p:cxnSp>
          <p:nvCxnSpPr>
            <p:cNvPr id="1073" name="Connecteur droit avec flèche 1072">
              <a:extLst>
                <a:ext uri="{FF2B5EF4-FFF2-40B4-BE49-F238E27FC236}">
                  <a16:creationId xmlns:a16="http://schemas.microsoft.com/office/drawing/2014/main" id="{8BF1D5E4-4F5A-45DB-D2E4-DB5DD91724DB}"/>
                </a:ext>
              </a:extLst>
            </p:cNvPr>
            <p:cNvCxnSpPr>
              <a:cxnSpLocks/>
            </p:cNvCxnSpPr>
            <p:nvPr/>
          </p:nvCxnSpPr>
          <p:spPr>
            <a:xfrm flipH="1">
              <a:off x="6077499" y="4791686"/>
              <a:ext cx="640080" cy="950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75" name="Groupe 1074">
              <a:extLst>
                <a:ext uri="{FF2B5EF4-FFF2-40B4-BE49-F238E27FC236}">
                  <a16:creationId xmlns:a16="http://schemas.microsoft.com/office/drawing/2014/main" id="{DAE3CADE-5B59-FA68-D241-955723923F4D}"/>
                </a:ext>
              </a:extLst>
            </p:cNvPr>
            <p:cNvGrpSpPr/>
            <p:nvPr/>
          </p:nvGrpSpPr>
          <p:grpSpPr>
            <a:xfrm>
              <a:off x="6861975" y="4101457"/>
              <a:ext cx="1097280" cy="1372449"/>
              <a:chOff x="4848022" y="3187926"/>
              <a:chExt cx="1507858" cy="1944581"/>
            </a:xfrm>
          </p:grpSpPr>
          <p:pic>
            <p:nvPicPr>
              <p:cNvPr id="1076" name="Image 1075">
                <a:extLst>
                  <a:ext uri="{FF2B5EF4-FFF2-40B4-BE49-F238E27FC236}">
                    <a16:creationId xmlns:a16="http://schemas.microsoft.com/office/drawing/2014/main" id="{037C0746-B3AC-129A-4F33-05F213400E1A}"/>
                  </a:ext>
                </a:extLst>
              </p:cNvPr>
              <p:cNvPicPr>
                <a:picLocks noChangeAspect="1"/>
              </p:cNvPicPr>
              <p:nvPr/>
            </p:nvPicPr>
            <p:blipFill>
              <a:blip r:embed="rId9"/>
              <a:stretch>
                <a:fillRect/>
              </a:stretch>
            </p:blipFill>
            <p:spPr>
              <a:xfrm>
                <a:off x="5652635" y="3837950"/>
                <a:ext cx="703245" cy="640081"/>
              </a:xfrm>
              <a:prstGeom prst="rect">
                <a:avLst/>
              </a:prstGeom>
            </p:spPr>
          </p:pic>
          <p:pic>
            <p:nvPicPr>
              <p:cNvPr id="1077" name="Image 1076">
                <a:extLst>
                  <a:ext uri="{FF2B5EF4-FFF2-40B4-BE49-F238E27FC236}">
                    <a16:creationId xmlns:a16="http://schemas.microsoft.com/office/drawing/2014/main" id="{9F0D3F59-3BD9-8AD9-65F7-DB0A3CA3BF30}"/>
                  </a:ext>
                </a:extLst>
              </p:cNvPr>
              <p:cNvPicPr>
                <a:picLocks noChangeAspect="1"/>
              </p:cNvPicPr>
              <p:nvPr/>
            </p:nvPicPr>
            <p:blipFill>
              <a:blip r:embed="rId10"/>
              <a:stretch>
                <a:fillRect/>
              </a:stretch>
            </p:blipFill>
            <p:spPr>
              <a:xfrm>
                <a:off x="5250328" y="3187926"/>
                <a:ext cx="703245" cy="640081"/>
              </a:xfrm>
              <a:prstGeom prst="rect">
                <a:avLst/>
              </a:prstGeom>
            </p:spPr>
          </p:pic>
          <p:pic>
            <p:nvPicPr>
              <p:cNvPr id="1078" name="Image 1077">
                <a:extLst>
                  <a:ext uri="{FF2B5EF4-FFF2-40B4-BE49-F238E27FC236}">
                    <a16:creationId xmlns:a16="http://schemas.microsoft.com/office/drawing/2014/main" id="{262BE7CF-AEC8-AC50-19CE-41C114C544A4}"/>
                  </a:ext>
                </a:extLst>
              </p:cNvPr>
              <p:cNvPicPr>
                <a:picLocks noChangeAspect="1"/>
              </p:cNvPicPr>
              <p:nvPr/>
            </p:nvPicPr>
            <p:blipFill>
              <a:blip r:embed="rId11"/>
              <a:stretch>
                <a:fillRect/>
              </a:stretch>
            </p:blipFill>
            <p:spPr>
              <a:xfrm>
                <a:off x="4848023" y="4492426"/>
                <a:ext cx="703245" cy="640081"/>
              </a:xfrm>
              <a:prstGeom prst="rect">
                <a:avLst/>
              </a:prstGeom>
            </p:spPr>
          </p:pic>
          <p:pic>
            <p:nvPicPr>
              <p:cNvPr id="1079" name="Image 1078">
                <a:extLst>
                  <a:ext uri="{FF2B5EF4-FFF2-40B4-BE49-F238E27FC236}">
                    <a16:creationId xmlns:a16="http://schemas.microsoft.com/office/drawing/2014/main" id="{D416E94F-8684-C233-4A84-3142C7511045}"/>
                  </a:ext>
                </a:extLst>
              </p:cNvPr>
              <p:cNvPicPr>
                <a:picLocks noChangeAspect="1"/>
              </p:cNvPicPr>
              <p:nvPr/>
            </p:nvPicPr>
            <p:blipFill>
              <a:blip r:embed="rId12"/>
              <a:stretch>
                <a:fillRect/>
              </a:stretch>
            </p:blipFill>
            <p:spPr>
              <a:xfrm>
                <a:off x="5652635" y="4491228"/>
                <a:ext cx="703245" cy="640079"/>
              </a:xfrm>
              <a:prstGeom prst="rect">
                <a:avLst/>
              </a:prstGeom>
            </p:spPr>
          </p:pic>
          <p:pic>
            <p:nvPicPr>
              <p:cNvPr id="1080" name="Image 1079">
                <a:extLst>
                  <a:ext uri="{FF2B5EF4-FFF2-40B4-BE49-F238E27FC236}">
                    <a16:creationId xmlns:a16="http://schemas.microsoft.com/office/drawing/2014/main" id="{0C406FAC-8C79-3524-D308-A514D5AC336F}"/>
                  </a:ext>
                </a:extLst>
              </p:cNvPr>
              <p:cNvPicPr>
                <a:picLocks noChangeAspect="1"/>
              </p:cNvPicPr>
              <p:nvPr/>
            </p:nvPicPr>
            <p:blipFill>
              <a:blip r:embed="rId13"/>
              <a:stretch>
                <a:fillRect/>
              </a:stretch>
            </p:blipFill>
            <p:spPr>
              <a:xfrm>
                <a:off x="4848022" y="3828011"/>
                <a:ext cx="703245" cy="640081"/>
              </a:xfrm>
              <a:prstGeom prst="rect">
                <a:avLst/>
              </a:prstGeom>
            </p:spPr>
          </p:pic>
        </p:grpSp>
      </p:grpSp>
      <p:grpSp>
        <p:nvGrpSpPr>
          <p:cNvPr id="7" name="Group 6">
            <a:extLst>
              <a:ext uri="{FF2B5EF4-FFF2-40B4-BE49-F238E27FC236}">
                <a16:creationId xmlns:a16="http://schemas.microsoft.com/office/drawing/2014/main" id="{0350570B-7756-4563-9605-D0C777042052}"/>
              </a:ext>
            </a:extLst>
          </p:cNvPr>
          <p:cNvGrpSpPr/>
          <p:nvPr/>
        </p:nvGrpSpPr>
        <p:grpSpPr>
          <a:xfrm>
            <a:off x="7658848" y="4474736"/>
            <a:ext cx="3617181" cy="2047783"/>
            <a:chOff x="7658848" y="4474736"/>
            <a:chExt cx="3617181" cy="2047783"/>
          </a:xfrm>
        </p:grpSpPr>
        <p:grpSp>
          <p:nvGrpSpPr>
            <p:cNvPr id="1086" name="Groupe 1085">
              <a:extLst>
                <a:ext uri="{FF2B5EF4-FFF2-40B4-BE49-F238E27FC236}">
                  <a16:creationId xmlns:a16="http://schemas.microsoft.com/office/drawing/2014/main" id="{E39DB89A-BDAA-1957-BF74-FF6A9FBF6B77}"/>
                </a:ext>
              </a:extLst>
            </p:cNvPr>
            <p:cNvGrpSpPr/>
            <p:nvPr/>
          </p:nvGrpSpPr>
          <p:grpSpPr>
            <a:xfrm>
              <a:off x="7658848" y="4474736"/>
              <a:ext cx="3520024" cy="1740006"/>
              <a:chOff x="8156688" y="3702576"/>
              <a:chExt cx="3520024" cy="1740006"/>
            </a:xfrm>
          </p:grpSpPr>
          <p:pic>
            <p:nvPicPr>
              <p:cNvPr id="52" name="Image 51">
                <a:extLst>
                  <a:ext uri="{FF2B5EF4-FFF2-40B4-BE49-F238E27FC236}">
                    <a16:creationId xmlns:a16="http://schemas.microsoft.com/office/drawing/2014/main" id="{6C9A92DF-D1C6-2DFD-AB22-B6EADD902F56}"/>
                  </a:ext>
                </a:extLst>
              </p:cNvPr>
              <p:cNvPicPr>
                <a:picLocks noChangeAspect="1"/>
              </p:cNvPicPr>
              <p:nvPr/>
            </p:nvPicPr>
            <p:blipFill rotWithShape="1">
              <a:blip r:embed="rId14"/>
              <a:srcRect l="22388" t="4678" r="20789" b="6577"/>
              <a:stretch/>
            </p:blipFill>
            <p:spPr>
              <a:xfrm>
                <a:off x="8756671" y="4070982"/>
                <a:ext cx="1541343" cy="1371600"/>
              </a:xfrm>
              <a:prstGeom prst="rect">
                <a:avLst/>
              </a:prstGeom>
            </p:spPr>
          </p:pic>
          <p:pic>
            <p:nvPicPr>
              <p:cNvPr id="54" name="Image 53">
                <a:extLst>
                  <a:ext uri="{FF2B5EF4-FFF2-40B4-BE49-F238E27FC236}">
                    <a16:creationId xmlns:a16="http://schemas.microsoft.com/office/drawing/2014/main" id="{419DFA68-DB67-2104-704D-A41161EBFC93}"/>
                  </a:ext>
                </a:extLst>
              </p:cNvPr>
              <p:cNvPicPr>
                <a:picLocks noChangeAspect="1"/>
              </p:cNvPicPr>
              <p:nvPr/>
            </p:nvPicPr>
            <p:blipFill rotWithShape="1">
              <a:blip r:embed="rId15"/>
              <a:srcRect l="22174" t="4433" r="22812" b="7101"/>
              <a:stretch/>
            </p:blipFill>
            <p:spPr>
              <a:xfrm>
                <a:off x="10179707" y="4070982"/>
                <a:ext cx="1497005" cy="1371600"/>
              </a:xfrm>
              <a:prstGeom prst="rect">
                <a:avLst/>
              </a:prstGeom>
            </p:spPr>
          </p:pic>
          <p:sp>
            <p:nvSpPr>
              <p:cNvPr id="55" name="Rectangle 54">
                <a:extLst>
                  <a:ext uri="{FF2B5EF4-FFF2-40B4-BE49-F238E27FC236}">
                    <a16:creationId xmlns:a16="http://schemas.microsoft.com/office/drawing/2014/main" id="{FA37CE96-D2B8-3CF2-10CB-29DFE6C956D3}"/>
                  </a:ext>
                </a:extLst>
              </p:cNvPr>
              <p:cNvSpPr/>
              <p:nvPr/>
            </p:nvSpPr>
            <p:spPr>
              <a:xfrm>
                <a:off x="9336806" y="3702576"/>
                <a:ext cx="1685801" cy="2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latin typeface="Calibri" panose="020F0502020204030204" pitchFamily="34" charset="0"/>
                    <a:cs typeface="Calibri" panose="020F0502020204030204" pitchFamily="34" charset="0"/>
                  </a:rPr>
                  <a:t>5 Data </a:t>
                </a:r>
                <a:r>
                  <a:rPr lang="fr-FR" sz="1400" b="1" dirty="0" err="1">
                    <a:solidFill>
                      <a:schemeClr val="tx1"/>
                    </a:solidFill>
                    <a:latin typeface="Calibri" panose="020F0502020204030204" pitchFamily="34" charset="0"/>
                    <a:cs typeface="Calibri" panose="020F0502020204030204" pitchFamily="34" charset="0"/>
                  </a:rPr>
                  <a:t>partitioning</a:t>
                </a:r>
                <a:endParaRPr lang="fr-FR" sz="1400" b="1" dirty="0">
                  <a:solidFill>
                    <a:schemeClr val="tx1"/>
                  </a:solidFill>
                  <a:latin typeface="Calibri" panose="020F0502020204030204" pitchFamily="34" charset="0"/>
                  <a:cs typeface="Calibri" panose="020F0502020204030204" pitchFamily="34" charset="0"/>
                </a:endParaRPr>
              </a:p>
            </p:txBody>
          </p:sp>
          <p:cxnSp>
            <p:nvCxnSpPr>
              <p:cNvPr id="1074" name="Connecteur droit avec flèche 1073">
                <a:extLst>
                  <a:ext uri="{FF2B5EF4-FFF2-40B4-BE49-F238E27FC236}">
                    <a16:creationId xmlns:a16="http://schemas.microsoft.com/office/drawing/2014/main" id="{CFA3C848-2BCF-A324-0A50-D923A9BCA596}"/>
                  </a:ext>
                </a:extLst>
              </p:cNvPr>
              <p:cNvCxnSpPr>
                <a:cxnSpLocks/>
              </p:cNvCxnSpPr>
              <p:nvPr/>
            </p:nvCxnSpPr>
            <p:spPr>
              <a:xfrm flipH="1">
                <a:off x="8156688" y="4796437"/>
                <a:ext cx="640080" cy="950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090" name="ZoneTexte 1089">
              <a:extLst>
                <a:ext uri="{FF2B5EF4-FFF2-40B4-BE49-F238E27FC236}">
                  <a16:creationId xmlns:a16="http://schemas.microsoft.com/office/drawing/2014/main" id="{2C80A3DE-80BD-0827-8691-33C07BFF3E39}"/>
                </a:ext>
              </a:extLst>
            </p:cNvPr>
            <p:cNvSpPr txBox="1"/>
            <p:nvPr/>
          </p:nvSpPr>
          <p:spPr>
            <a:xfrm>
              <a:off x="8688371" y="6214742"/>
              <a:ext cx="2587658" cy="307777"/>
            </a:xfrm>
            <a:prstGeom prst="rect">
              <a:avLst/>
            </a:prstGeom>
            <a:noFill/>
          </p:spPr>
          <p:txBody>
            <a:bodyPr wrap="square" rtlCol="0">
              <a:spAutoFit/>
            </a:bodyPr>
            <a:lstStyle/>
            <a:p>
              <a:r>
                <a:rPr lang="fr-FR" sz="1400" dirty="0">
                  <a:latin typeface="Calibri" panose="020F0502020204030204" pitchFamily="34" charset="0"/>
                  <a:cs typeface="Calibri" panose="020F0502020204030204" pitchFamily="34" charset="0"/>
                </a:rPr>
                <a:t>Training data                  Test data</a:t>
              </a:r>
            </a:p>
          </p:txBody>
        </p:sp>
      </p:grpSp>
    </p:spTree>
    <p:extLst>
      <p:ext uri="{BB962C8B-B14F-4D97-AF65-F5344CB8AC3E}">
        <p14:creationId xmlns:p14="http://schemas.microsoft.com/office/powerpoint/2010/main" val="1380661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620539" y="6356350"/>
            <a:ext cx="27432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7</a:t>
            </a:fld>
            <a:endParaRPr lang="fr-FR" dirty="0">
              <a:latin typeface="Calibri" panose="020F0502020204030204" pitchFamily="34" charset="0"/>
              <a:cs typeface="Calibri" panose="020F0502020204030204" pitchFamily="34" charset="0"/>
            </a:endParaRPr>
          </a:p>
        </p:txBody>
      </p:sp>
      <p:sp>
        <p:nvSpPr>
          <p:cNvPr id="14" name="Espace réservé du numéro de diapositive 2">
            <a:extLst>
              <a:ext uri="{FF2B5EF4-FFF2-40B4-BE49-F238E27FC236}">
                <a16:creationId xmlns:a16="http://schemas.microsoft.com/office/drawing/2014/main" id="{83FF6A1F-3582-4E84-B8BB-1EC786130426}"/>
              </a:ext>
            </a:extLst>
          </p:cNvPr>
          <p:cNvSpPr txBox="1">
            <a:spLocks/>
          </p:cNvSpPr>
          <p:nvPr/>
        </p:nvSpPr>
        <p:spPr>
          <a:xfrm>
            <a:off x="8620539"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E963B7-37A0-4AC9-95FB-AD85C5B13107}" type="slidenum">
              <a:rPr lang="fr-FR" smtClean="0">
                <a:latin typeface="Calibri" panose="020F0502020204030204" pitchFamily="34" charset="0"/>
                <a:cs typeface="Calibri" panose="020F0502020204030204" pitchFamily="34" charset="0"/>
              </a:rPr>
              <a:pPr/>
              <a:t>7</a:t>
            </a:fld>
            <a:endParaRPr lang="fr-FR" dirty="0">
              <a:latin typeface="Calibri" panose="020F0502020204030204" pitchFamily="34" charset="0"/>
              <a:cs typeface="Calibri" panose="020F0502020204030204" pitchFamily="34" charset="0"/>
            </a:endParaRPr>
          </a:p>
        </p:txBody>
      </p:sp>
      <p:sp>
        <p:nvSpPr>
          <p:cNvPr id="19" name="ZoneTexte 18">
            <a:extLst>
              <a:ext uri="{FF2B5EF4-FFF2-40B4-BE49-F238E27FC236}">
                <a16:creationId xmlns:a16="http://schemas.microsoft.com/office/drawing/2014/main" id="{D7304095-BD2F-4855-8096-409852AC349C}"/>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sp>
        <p:nvSpPr>
          <p:cNvPr id="25" name="ZoneTexte 24">
            <a:extLst>
              <a:ext uri="{FF2B5EF4-FFF2-40B4-BE49-F238E27FC236}">
                <a16:creationId xmlns:a16="http://schemas.microsoft.com/office/drawing/2014/main" id="{094DC84B-C419-4B80-BE9A-4F9095A96250}"/>
              </a:ext>
            </a:extLst>
          </p:cNvPr>
          <p:cNvSpPr txBox="1"/>
          <p:nvPr/>
        </p:nvSpPr>
        <p:spPr>
          <a:xfrm>
            <a:off x="457444" y="895721"/>
            <a:ext cx="7503799" cy="400110"/>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1.	Collection and selection of earthworm data</a:t>
            </a:r>
            <a:endParaRPr lang="fr-FR" sz="2000" b="1"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90946A30-5B33-45D3-B3E6-F368BF79D665}"/>
              </a:ext>
            </a:extLst>
          </p:cNvPr>
          <p:cNvSpPr txBox="1"/>
          <p:nvPr/>
        </p:nvSpPr>
        <p:spPr>
          <a:xfrm>
            <a:off x="4309728" y="1629442"/>
            <a:ext cx="4525946" cy="14296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LandWorm</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(2023-2026 FRB-MTE-OFB)</a:t>
            </a:r>
          </a:p>
          <a:p>
            <a:pPr marL="800100" lvl="1" indent="-342900">
              <a:lnSpc>
                <a:spcPct val="150000"/>
              </a:lnSpc>
              <a:buFont typeface="Arial" panose="020B0604020202020204" pitchFamily="34" charset="0"/>
              <a:buChar char="•"/>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8019 </a:t>
            </a: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earthworm</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observations</a:t>
            </a:r>
          </a:p>
          <a:p>
            <a:pPr marL="800100" lvl="1" indent="-342900">
              <a:lnSpc>
                <a:spcPct val="150000"/>
              </a:lnSpc>
              <a:buFont typeface="Arial" panose="020B0604020202020204" pitchFamily="34" charset="0"/>
              <a:buChar char="•"/>
            </a:pP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Between</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1821 and 2023</a:t>
            </a:r>
          </a:p>
        </p:txBody>
      </p:sp>
      <p:pic>
        <p:nvPicPr>
          <p:cNvPr id="6" name="Image 5">
            <a:extLst>
              <a:ext uri="{FF2B5EF4-FFF2-40B4-BE49-F238E27FC236}">
                <a16:creationId xmlns:a16="http://schemas.microsoft.com/office/drawing/2014/main" id="{DF880EEF-1BB3-2CE7-0779-04325939E536}"/>
              </a:ext>
            </a:extLst>
          </p:cNvPr>
          <p:cNvPicPr>
            <a:picLocks noChangeAspect="1"/>
          </p:cNvPicPr>
          <p:nvPr/>
        </p:nvPicPr>
        <p:blipFill rotWithShape="1">
          <a:blip r:embed="rId3"/>
          <a:srcRect l="20882" t="6812" r="21395" b="6077"/>
          <a:stretch/>
        </p:blipFill>
        <p:spPr>
          <a:xfrm>
            <a:off x="457444" y="2527603"/>
            <a:ext cx="2925111" cy="2724262"/>
          </a:xfrm>
          <a:prstGeom prst="rect">
            <a:avLst/>
          </a:prstGeom>
        </p:spPr>
      </p:pic>
    </p:spTree>
    <p:extLst>
      <p:ext uri="{BB962C8B-B14F-4D97-AF65-F5344CB8AC3E}">
        <p14:creationId xmlns:p14="http://schemas.microsoft.com/office/powerpoint/2010/main" val="3658167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620539" y="6356350"/>
            <a:ext cx="27432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8</a:t>
            </a:fld>
            <a:endParaRPr lang="fr-FR" dirty="0">
              <a:latin typeface="Calibri" panose="020F0502020204030204" pitchFamily="34" charset="0"/>
              <a:cs typeface="Calibri" panose="020F0502020204030204" pitchFamily="34" charset="0"/>
            </a:endParaRPr>
          </a:p>
        </p:txBody>
      </p:sp>
      <p:sp>
        <p:nvSpPr>
          <p:cNvPr id="14" name="Espace réservé du numéro de diapositive 2">
            <a:extLst>
              <a:ext uri="{FF2B5EF4-FFF2-40B4-BE49-F238E27FC236}">
                <a16:creationId xmlns:a16="http://schemas.microsoft.com/office/drawing/2014/main" id="{83FF6A1F-3582-4E84-B8BB-1EC786130426}"/>
              </a:ext>
            </a:extLst>
          </p:cNvPr>
          <p:cNvSpPr txBox="1">
            <a:spLocks/>
          </p:cNvSpPr>
          <p:nvPr/>
        </p:nvSpPr>
        <p:spPr>
          <a:xfrm>
            <a:off x="8620539"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E963B7-37A0-4AC9-95FB-AD85C5B13107}" type="slidenum">
              <a:rPr lang="fr-FR" smtClean="0">
                <a:latin typeface="Calibri" panose="020F0502020204030204" pitchFamily="34" charset="0"/>
                <a:cs typeface="Calibri" panose="020F0502020204030204" pitchFamily="34" charset="0"/>
              </a:rPr>
              <a:pPr/>
              <a:t>8</a:t>
            </a:fld>
            <a:endParaRPr lang="fr-FR" dirty="0">
              <a:latin typeface="Calibri" panose="020F0502020204030204" pitchFamily="34" charset="0"/>
              <a:cs typeface="Calibri" panose="020F0502020204030204" pitchFamily="34" charset="0"/>
            </a:endParaRPr>
          </a:p>
        </p:txBody>
      </p:sp>
      <p:sp>
        <p:nvSpPr>
          <p:cNvPr id="19" name="ZoneTexte 18">
            <a:extLst>
              <a:ext uri="{FF2B5EF4-FFF2-40B4-BE49-F238E27FC236}">
                <a16:creationId xmlns:a16="http://schemas.microsoft.com/office/drawing/2014/main" id="{D7304095-BD2F-4855-8096-409852AC349C}"/>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sp>
        <p:nvSpPr>
          <p:cNvPr id="25" name="ZoneTexte 24">
            <a:extLst>
              <a:ext uri="{FF2B5EF4-FFF2-40B4-BE49-F238E27FC236}">
                <a16:creationId xmlns:a16="http://schemas.microsoft.com/office/drawing/2014/main" id="{094DC84B-C419-4B80-BE9A-4F9095A96250}"/>
              </a:ext>
            </a:extLst>
          </p:cNvPr>
          <p:cNvSpPr txBox="1"/>
          <p:nvPr/>
        </p:nvSpPr>
        <p:spPr>
          <a:xfrm>
            <a:off x="457444" y="895721"/>
            <a:ext cx="7503799" cy="400110"/>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1.	Collection and selection of earthworm data</a:t>
            </a:r>
            <a:endParaRPr lang="fr-FR" sz="2000" b="1"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90946A30-5B33-45D3-B3E6-F368BF79D665}"/>
              </a:ext>
            </a:extLst>
          </p:cNvPr>
          <p:cNvSpPr txBox="1"/>
          <p:nvPr/>
        </p:nvSpPr>
        <p:spPr>
          <a:xfrm>
            <a:off x="4309728" y="1629442"/>
            <a:ext cx="4525946" cy="14296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LandWorm</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(2023-2026 FRB-MTE-OFB)</a:t>
            </a:r>
          </a:p>
          <a:p>
            <a:pPr marL="800100" lvl="1" indent="-342900">
              <a:lnSpc>
                <a:spcPct val="150000"/>
              </a:lnSpc>
              <a:buFont typeface="Arial" panose="020B0604020202020204" pitchFamily="34" charset="0"/>
              <a:buChar char="•"/>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8019 </a:t>
            </a: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earthworm</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observations</a:t>
            </a:r>
          </a:p>
          <a:p>
            <a:pPr marL="800100" lvl="1" indent="-342900">
              <a:lnSpc>
                <a:spcPct val="150000"/>
              </a:lnSpc>
              <a:buFont typeface="Arial" panose="020B0604020202020204" pitchFamily="34" charset="0"/>
              <a:buChar char="•"/>
            </a:pP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Between</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1821 and 2023</a:t>
            </a:r>
          </a:p>
        </p:txBody>
      </p:sp>
      <p:pic>
        <p:nvPicPr>
          <p:cNvPr id="6" name="Image 5">
            <a:extLst>
              <a:ext uri="{FF2B5EF4-FFF2-40B4-BE49-F238E27FC236}">
                <a16:creationId xmlns:a16="http://schemas.microsoft.com/office/drawing/2014/main" id="{DF880EEF-1BB3-2CE7-0779-04325939E536}"/>
              </a:ext>
            </a:extLst>
          </p:cNvPr>
          <p:cNvPicPr>
            <a:picLocks noChangeAspect="1"/>
          </p:cNvPicPr>
          <p:nvPr/>
        </p:nvPicPr>
        <p:blipFill rotWithShape="1">
          <a:blip r:embed="rId3"/>
          <a:srcRect l="20882" t="6812" r="21395" b="6077"/>
          <a:stretch/>
        </p:blipFill>
        <p:spPr>
          <a:xfrm>
            <a:off x="457444" y="2527603"/>
            <a:ext cx="2925111" cy="2724262"/>
          </a:xfrm>
          <a:prstGeom prst="rect">
            <a:avLst/>
          </a:prstGeom>
        </p:spPr>
      </p:pic>
      <p:sp>
        <p:nvSpPr>
          <p:cNvPr id="18" name="TextBox 17">
            <a:extLst>
              <a:ext uri="{FF2B5EF4-FFF2-40B4-BE49-F238E27FC236}">
                <a16:creationId xmlns:a16="http://schemas.microsoft.com/office/drawing/2014/main" id="{4B0B099E-A93D-6B09-3E11-CD125B76DDB5}"/>
              </a:ext>
            </a:extLst>
          </p:cNvPr>
          <p:cNvSpPr txBox="1"/>
          <p:nvPr/>
        </p:nvSpPr>
        <p:spPr>
          <a:xfrm>
            <a:off x="5383310" y="3330708"/>
            <a:ext cx="4525946" cy="17045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50000"/>
              </a:lnSpc>
            </a:pPr>
            <a:r>
              <a:rPr lang="en-US" dirty="0">
                <a:solidFill>
                  <a:srgbClr val="1F1F1F"/>
                </a:solidFill>
                <a:latin typeface="Calibri" panose="020F0502020204030204" pitchFamily="34" charset="0"/>
                <a:cs typeface="Calibri" panose="020F0502020204030204" pitchFamily="34" charset="0"/>
              </a:rPr>
              <a:t>H</a:t>
            </a:r>
            <a:r>
              <a:rPr lang="en-US" b="0" i="0" dirty="0">
                <a:solidFill>
                  <a:srgbClr val="1F1F1F"/>
                </a:solidFill>
                <a:effectLst/>
                <a:latin typeface="Calibri" panose="020F0502020204030204" pitchFamily="34" charset="0"/>
                <a:cs typeface="Calibri" panose="020F0502020204030204" pitchFamily="34" charset="0"/>
              </a:rPr>
              <a:t>and-sorting</a:t>
            </a: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(ISO 23611-1:2018) and/or application of a </a:t>
            </a:r>
            <a:r>
              <a:rPr lang="fr-FR" dirty="0" err="1">
                <a:solidFill>
                  <a:srgbClr val="000000"/>
                </a:solidFill>
                <a:latin typeface="Calibri" panose="020F0502020204030204" pitchFamily="34" charset="0"/>
                <a:ea typeface="Calibri" panose="020F0502020204030204" pitchFamily="34" charset="0"/>
                <a:cs typeface="Calibri" panose="020F0502020204030204" pitchFamily="34" charset="0"/>
              </a:rPr>
              <a:t>chemical</a:t>
            </a: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dirty="0" err="1">
                <a:solidFill>
                  <a:srgbClr val="000000"/>
                </a:solidFill>
                <a:latin typeface="Calibri" panose="020F0502020204030204" pitchFamily="34" charset="0"/>
                <a:ea typeface="Calibri" panose="020F0502020204030204" pitchFamily="34" charset="0"/>
                <a:cs typeface="Calibri" panose="020F0502020204030204" pitchFamily="34" charset="0"/>
              </a:rPr>
              <a:t>expellant</a:t>
            </a: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dirty="0" err="1">
                <a:solidFill>
                  <a:srgbClr val="000000"/>
                </a:solidFill>
                <a:latin typeface="Calibri" panose="020F0502020204030204" pitchFamily="34" charset="0"/>
                <a:ea typeface="Calibri" panose="020F0502020204030204" pitchFamily="34" charset="0"/>
                <a:cs typeface="Calibri" panose="020F0502020204030204" pitchFamily="34" charset="0"/>
              </a:rPr>
              <a:t>formaldehyde</a:t>
            </a: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 or </a:t>
            </a:r>
            <a:r>
              <a:rPr lang="fr-FR" dirty="0" err="1">
                <a:solidFill>
                  <a:srgbClr val="000000"/>
                </a:solidFill>
                <a:latin typeface="Calibri" panose="020F0502020204030204" pitchFamily="34" charset="0"/>
                <a:ea typeface="Calibri" panose="020F0502020204030204" pitchFamily="34" charset="0"/>
                <a:cs typeface="Calibri" panose="020F0502020204030204" pitchFamily="34" charset="0"/>
              </a:rPr>
              <a:t>allyl</a:t>
            </a: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 isothiocyanate; ISO 23611-1:2006).</a:t>
            </a:r>
          </a:p>
        </p:txBody>
      </p:sp>
      <p:sp>
        <p:nvSpPr>
          <p:cNvPr id="24" name="Arrow: Curved Right 23">
            <a:extLst>
              <a:ext uri="{FF2B5EF4-FFF2-40B4-BE49-F238E27FC236}">
                <a16:creationId xmlns:a16="http://schemas.microsoft.com/office/drawing/2014/main" id="{46322D01-2DD4-C072-C1C5-893D35AE6459}"/>
              </a:ext>
            </a:extLst>
          </p:cNvPr>
          <p:cNvSpPr/>
          <p:nvPr/>
        </p:nvSpPr>
        <p:spPr>
          <a:xfrm rot="19460076">
            <a:off x="4501835" y="3076003"/>
            <a:ext cx="424832" cy="1139982"/>
          </a:xfrm>
          <a:prstGeom prst="curvedRightArrow">
            <a:avLst/>
          </a:prstGeom>
          <a:solidFill>
            <a:srgbClr val="0000FF"/>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73680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620539" y="6356350"/>
            <a:ext cx="27432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9</a:t>
            </a:fld>
            <a:endParaRPr lang="fr-FR" dirty="0">
              <a:latin typeface="Calibri" panose="020F0502020204030204" pitchFamily="34" charset="0"/>
              <a:cs typeface="Calibri" panose="020F0502020204030204" pitchFamily="34" charset="0"/>
            </a:endParaRPr>
          </a:p>
        </p:txBody>
      </p:sp>
      <p:sp>
        <p:nvSpPr>
          <p:cNvPr id="14" name="Espace réservé du numéro de diapositive 2">
            <a:extLst>
              <a:ext uri="{FF2B5EF4-FFF2-40B4-BE49-F238E27FC236}">
                <a16:creationId xmlns:a16="http://schemas.microsoft.com/office/drawing/2014/main" id="{83FF6A1F-3582-4E84-B8BB-1EC786130426}"/>
              </a:ext>
            </a:extLst>
          </p:cNvPr>
          <p:cNvSpPr txBox="1">
            <a:spLocks/>
          </p:cNvSpPr>
          <p:nvPr/>
        </p:nvSpPr>
        <p:spPr>
          <a:xfrm>
            <a:off x="8620539"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E963B7-37A0-4AC9-95FB-AD85C5B13107}" type="slidenum">
              <a:rPr lang="fr-FR" smtClean="0">
                <a:latin typeface="Calibri" panose="020F0502020204030204" pitchFamily="34" charset="0"/>
                <a:cs typeface="Calibri" panose="020F0502020204030204" pitchFamily="34" charset="0"/>
              </a:rPr>
              <a:pPr/>
              <a:t>9</a:t>
            </a:fld>
            <a:endParaRPr lang="fr-FR" dirty="0">
              <a:latin typeface="Calibri" panose="020F0502020204030204" pitchFamily="34" charset="0"/>
              <a:cs typeface="Calibri" panose="020F0502020204030204" pitchFamily="34" charset="0"/>
            </a:endParaRPr>
          </a:p>
        </p:txBody>
      </p:sp>
      <p:sp>
        <p:nvSpPr>
          <p:cNvPr id="19" name="ZoneTexte 18">
            <a:extLst>
              <a:ext uri="{FF2B5EF4-FFF2-40B4-BE49-F238E27FC236}">
                <a16:creationId xmlns:a16="http://schemas.microsoft.com/office/drawing/2014/main" id="{D7304095-BD2F-4855-8096-409852AC349C}"/>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sp>
        <p:nvSpPr>
          <p:cNvPr id="25" name="ZoneTexte 24">
            <a:extLst>
              <a:ext uri="{FF2B5EF4-FFF2-40B4-BE49-F238E27FC236}">
                <a16:creationId xmlns:a16="http://schemas.microsoft.com/office/drawing/2014/main" id="{094DC84B-C419-4B80-BE9A-4F9095A96250}"/>
              </a:ext>
            </a:extLst>
          </p:cNvPr>
          <p:cNvSpPr txBox="1"/>
          <p:nvPr/>
        </p:nvSpPr>
        <p:spPr>
          <a:xfrm>
            <a:off x="457444" y="895721"/>
            <a:ext cx="7503799" cy="400110"/>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1.	Collection and selection of earthworm data</a:t>
            </a:r>
            <a:endParaRPr lang="fr-FR" sz="2000" b="1"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90946A30-5B33-45D3-B3E6-F368BF79D665}"/>
              </a:ext>
            </a:extLst>
          </p:cNvPr>
          <p:cNvSpPr txBox="1"/>
          <p:nvPr/>
        </p:nvSpPr>
        <p:spPr>
          <a:xfrm>
            <a:off x="4309728" y="1629442"/>
            <a:ext cx="4525946" cy="14296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LandWorm</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(2023-2026 FRB-MTE-OFB)</a:t>
            </a:r>
          </a:p>
          <a:p>
            <a:pPr marL="800100" lvl="1" indent="-342900">
              <a:lnSpc>
                <a:spcPct val="150000"/>
              </a:lnSpc>
              <a:buFont typeface="Arial" panose="020B0604020202020204" pitchFamily="34" charset="0"/>
              <a:buChar char="•"/>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8019 </a:t>
            </a: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earthworm</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observations</a:t>
            </a:r>
          </a:p>
          <a:p>
            <a:pPr marL="800100" lvl="1" indent="-342900">
              <a:lnSpc>
                <a:spcPct val="150000"/>
              </a:lnSpc>
              <a:buFont typeface="Arial" panose="020B0604020202020204" pitchFamily="34" charset="0"/>
              <a:buChar char="•"/>
            </a:pP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Between</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1821 and 2023</a:t>
            </a:r>
          </a:p>
        </p:txBody>
      </p:sp>
      <p:pic>
        <p:nvPicPr>
          <p:cNvPr id="6" name="Image 5">
            <a:extLst>
              <a:ext uri="{FF2B5EF4-FFF2-40B4-BE49-F238E27FC236}">
                <a16:creationId xmlns:a16="http://schemas.microsoft.com/office/drawing/2014/main" id="{DF880EEF-1BB3-2CE7-0779-04325939E536}"/>
              </a:ext>
            </a:extLst>
          </p:cNvPr>
          <p:cNvPicPr>
            <a:picLocks noChangeAspect="1"/>
          </p:cNvPicPr>
          <p:nvPr/>
        </p:nvPicPr>
        <p:blipFill rotWithShape="1">
          <a:blip r:embed="rId3"/>
          <a:srcRect l="20882" t="6812" r="21395" b="6077"/>
          <a:stretch/>
        </p:blipFill>
        <p:spPr>
          <a:xfrm>
            <a:off x="457444" y="2527603"/>
            <a:ext cx="2925111" cy="2724262"/>
          </a:xfrm>
          <a:prstGeom prst="rect">
            <a:avLst/>
          </a:prstGeom>
        </p:spPr>
      </p:pic>
      <p:sp>
        <p:nvSpPr>
          <p:cNvPr id="18" name="TextBox 17">
            <a:extLst>
              <a:ext uri="{FF2B5EF4-FFF2-40B4-BE49-F238E27FC236}">
                <a16:creationId xmlns:a16="http://schemas.microsoft.com/office/drawing/2014/main" id="{4B0B099E-A93D-6B09-3E11-CD125B76DDB5}"/>
              </a:ext>
            </a:extLst>
          </p:cNvPr>
          <p:cNvSpPr txBox="1"/>
          <p:nvPr/>
        </p:nvSpPr>
        <p:spPr>
          <a:xfrm>
            <a:off x="5383310" y="3330708"/>
            <a:ext cx="4525946" cy="17045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lnSpc>
                <a:spcPct val="150000"/>
              </a:lnSpc>
            </a:pPr>
            <a:r>
              <a:rPr lang="en-US" dirty="0">
                <a:solidFill>
                  <a:srgbClr val="1F1F1F"/>
                </a:solidFill>
                <a:latin typeface="Calibri" panose="020F0502020204030204" pitchFamily="34" charset="0"/>
                <a:cs typeface="Calibri" panose="020F0502020204030204" pitchFamily="34" charset="0"/>
              </a:rPr>
              <a:t>H</a:t>
            </a:r>
            <a:r>
              <a:rPr lang="en-US" b="0" i="0" dirty="0">
                <a:solidFill>
                  <a:srgbClr val="1F1F1F"/>
                </a:solidFill>
                <a:effectLst/>
                <a:latin typeface="Calibri" panose="020F0502020204030204" pitchFamily="34" charset="0"/>
                <a:cs typeface="Calibri" panose="020F0502020204030204" pitchFamily="34" charset="0"/>
              </a:rPr>
              <a:t>and-sorting</a:t>
            </a: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(ISO 23611-1:2018) and/or application of a </a:t>
            </a:r>
            <a:r>
              <a:rPr lang="fr-FR" dirty="0" err="1">
                <a:solidFill>
                  <a:srgbClr val="000000"/>
                </a:solidFill>
                <a:latin typeface="Calibri" panose="020F0502020204030204" pitchFamily="34" charset="0"/>
                <a:ea typeface="Calibri" panose="020F0502020204030204" pitchFamily="34" charset="0"/>
                <a:cs typeface="Calibri" panose="020F0502020204030204" pitchFamily="34" charset="0"/>
              </a:rPr>
              <a:t>chemical</a:t>
            </a: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dirty="0" err="1">
                <a:solidFill>
                  <a:srgbClr val="000000"/>
                </a:solidFill>
                <a:latin typeface="Calibri" panose="020F0502020204030204" pitchFamily="34" charset="0"/>
                <a:ea typeface="Calibri" panose="020F0502020204030204" pitchFamily="34" charset="0"/>
                <a:cs typeface="Calibri" panose="020F0502020204030204" pitchFamily="34" charset="0"/>
              </a:rPr>
              <a:t>expellant</a:t>
            </a: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dirty="0" err="1">
                <a:solidFill>
                  <a:srgbClr val="000000"/>
                </a:solidFill>
                <a:latin typeface="Calibri" panose="020F0502020204030204" pitchFamily="34" charset="0"/>
                <a:ea typeface="Calibri" panose="020F0502020204030204" pitchFamily="34" charset="0"/>
                <a:cs typeface="Calibri" panose="020F0502020204030204" pitchFamily="34" charset="0"/>
              </a:rPr>
              <a:t>formaldehyde</a:t>
            </a: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 or </a:t>
            </a:r>
            <a:r>
              <a:rPr lang="fr-FR" dirty="0" err="1">
                <a:solidFill>
                  <a:srgbClr val="000000"/>
                </a:solidFill>
                <a:latin typeface="Calibri" panose="020F0502020204030204" pitchFamily="34" charset="0"/>
                <a:ea typeface="Calibri" panose="020F0502020204030204" pitchFamily="34" charset="0"/>
                <a:cs typeface="Calibri" panose="020F0502020204030204" pitchFamily="34" charset="0"/>
              </a:rPr>
              <a:t>allyl</a:t>
            </a:r>
            <a:r>
              <a:rPr lang="fr-FR" dirty="0">
                <a:solidFill>
                  <a:srgbClr val="000000"/>
                </a:solidFill>
                <a:latin typeface="Calibri" panose="020F0502020204030204" pitchFamily="34" charset="0"/>
                <a:ea typeface="Calibri" panose="020F0502020204030204" pitchFamily="34" charset="0"/>
                <a:cs typeface="Calibri" panose="020F0502020204030204" pitchFamily="34" charset="0"/>
              </a:rPr>
              <a:t> isothiocyanate; ISO 23611-1:2006).</a:t>
            </a:r>
          </a:p>
        </p:txBody>
      </p:sp>
      <p:sp>
        <p:nvSpPr>
          <p:cNvPr id="20" name="ZoneTexte 25">
            <a:extLst>
              <a:ext uri="{FF2B5EF4-FFF2-40B4-BE49-F238E27FC236}">
                <a16:creationId xmlns:a16="http://schemas.microsoft.com/office/drawing/2014/main" id="{083B9DF8-9E68-BD78-938B-6FCBAE20760F}"/>
              </a:ext>
            </a:extLst>
          </p:cNvPr>
          <p:cNvSpPr txBox="1"/>
          <p:nvPr/>
        </p:nvSpPr>
        <p:spPr>
          <a:xfrm>
            <a:off x="6858111" y="5306921"/>
            <a:ext cx="4525947" cy="142962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LandWorm</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(2023-2026 FRB-MTE-OFB)</a:t>
            </a:r>
          </a:p>
          <a:p>
            <a:pPr marL="800100" lvl="1" indent="-342900">
              <a:lnSpc>
                <a:spcPct val="150000"/>
              </a:lnSpc>
              <a:buFont typeface="Arial" panose="020B0604020202020204" pitchFamily="34" charset="0"/>
              <a:buChar char="•"/>
            </a:pP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6188 </a:t>
            </a: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earthworm</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observations</a:t>
            </a:r>
          </a:p>
          <a:p>
            <a:pPr marL="800100" lvl="1" indent="-342900">
              <a:lnSpc>
                <a:spcPct val="150000"/>
              </a:lnSpc>
              <a:buFont typeface="Arial" panose="020B0604020202020204" pitchFamily="34" charset="0"/>
              <a:buChar char="•"/>
            </a:pPr>
            <a:r>
              <a:rPr lang="fr-FR" sz="2000" dirty="0" err="1">
                <a:solidFill>
                  <a:srgbClr val="000000"/>
                </a:solidFill>
                <a:latin typeface="Calibri" panose="020F0502020204030204" pitchFamily="34" charset="0"/>
                <a:ea typeface="Calibri" panose="020F0502020204030204" pitchFamily="34" charset="0"/>
                <a:cs typeface="Calibri" panose="020F0502020204030204" pitchFamily="34" charset="0"/>
              </a:rPr>
              <a:t>Between</a:t>
            </a:r>
            <a:r>
              <a:rPr lang="fr-FR" sz="2000" dirty="0">
                <a:solidFill>
                  <a:srgbClr val="000000"/>
                </a:solidFill>
                <a:latin typeface="Calibri" panose="020F0502020204030204" pitchFamily="34" charset="0"/>
                <a:ea typeface="Calibri" panose="020F0502020204030204" pitchFamily="34" charset="0"/>
                <a:cs typeface="Calibri" panose="020F0502020204030204" pitchFamily="34" charset="0"/>
              </a:rPr>
              <a:t> 1990 and 2023</a:t>
            </a:r>
          </a:p>
        </p:txBody>
      </p:sp>
      <p:sp>
        <p:nvSpPr>
          <p:cNvPr id="24" name="Arrow: Curved Right 23">
            <a:extLst>
              <a:ext uri="{FF2B5EF4-FFF2-40B4-BE49-F238E27FC236}">
                <a16:creationId xmlns:a16="http://schemas.microsoft.com/office/drawing/2014/main" id="{46322D01-2DD4-C072-C1C5-893D35AE6459}"/>
              </a:ext>
            </a:extLst>
          </p:cNvPr>
          <p:cNvSpPr/>
          <p:nvPr/>
        </p:nvSpPr>
        <p:spPr>
          <a:xfrm rot="19460076">
            <a:off x="4501835" y="3076003"/>
            <a:ext cx="424832" cy="1139982"/>
          </a:xfrm>
          <a:prstGeom prst="curvedRightArrow">
            <a:avLst/>
          </a:prstGeom>
          <a:solidFill>
            <a:srgbClr val="0000FF"/>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7" name="Arrow: Curved Right 26">
            <a:extLst>
              <a:ext uri="{FF2B5EF4-FFF2-40B4-BE49-F238E27FC236}">
                <a16:creationId xmlns:a16="http://schemas.microsoft.com/office/drawing/2014/main" id="{A665375F-19B2-CCAF-A191-98180A11B9B5}"/>
              </a:ext>
            </a:extLst>
          </p:cNvPr>
          <p:cNvSpPr/>
          <p:nvPr/>
        </p:nvSpPr>
        <p:spPr>
          <a:xfrm rot="19460076">
            <a:off x="6015675" y="5092279"/>
            <a:ext cx="424832" cy="1139982"/>
          </a:xfrm>
          <a:prstGeom prst="curvedRightArrow">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03590996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2754</Words>
  <Application>Microsoft Office PowerPoint</Application>
  <PresentationFormat>Widescreen</PresentationFormat>
  <Paragraphs>595</Paragraphs>
  <Slides>54</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Calibri Light</vt:lpstr>
      <vt:lpstr>Cambria Math</vt:lpstr>
      <vt:lpstr>Source Sans Pro</vt:lpstr>
      <vt:lpstr>Times New Roman</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abdou</dc:creator>
  <cp:lastModifiedBy>Abdourahmane DIALLO</cp:lastModifiedBy>
  <cp:revision>869</cp:revision>
  <cp:lastPrinted>2021-05-31T06:05:55Z</cp:lastPrinted>
  <dcterms:created xsi:type="dcterms:W3CDTF">2021-01-28T13:30:06Z</dcterms:created>
  <dcterms:modified xsi:type="dcterms:W3CDTF">2024-05-26T07:30:00Z</dcterms:modified>
  <cp:contentStatus/>
</cp:coreProperties>
</file>